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6858000" cy="9906000" type="A4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776" y="-8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悠遊 Together" userId="db77e4603922e756" providerId="LiveId" clId="{4DBB1B2B-B893-42CE-9579-D4A01C190694}"/>
    <pc:docChg chg="modSld">
      <pc:chgData name="悠遊 Together" userId="db77e4603922e756" providerId="LiveId" clId="{4DBB1B2B-B893-42CE-9579-D4A01C190694}" dt="2022-12-19T08:51:28.731" v="7" actId="20577"/>
      <pc:docMkLst>
        <pc:docMk/>
      </pc:docMkLst>
      <pc:sldChg chg="modSp mod">
        <pc:chgData name="悠遊 Together" userId="db77e4603922e756" providerId="LiveId" clId="{4DBB1B2B-B893-42CE-9579-D4A01C190694}" dt="2022-12-19T08:51:28.731" v="7" actId="20577"/>
        <pc:sldMkLst>
          <pc:docMk/>
          <pc:sldMk cId="0" sldId="376"/>
        </pc:sldMkLst>
        <pc:spChg chg="mod">
          <ac:chgData name="悠遊 Together" userId="db77e4603922e756" providerId="LiveId" clId="{4DBB1B2B-B893-42CE-9579-D4A01C190694}" dt="2022-12-19T08:51:28.731" v="7" actId="20577"/>
          <ac:spMkLst>
            <pc:docMk/>
            <pc:sldMk cId="0" sldId="376"/>
            <ac:spMk id="3" creationId="{00000000-0000-0000-0000-000000000000}"/>
          </ac:spMkLst>
        </pc:spChg>
      </pc:sldChg>
    </pc:docChg>
  </pc:docChgLst>
  <pc:docChgLst>
    <pc:chgData name="悠遊 Together" userId="db77e4603922e756" providerId="LiveId" clId="{E4C46B5C-02D2-4F2C-A35A-45237828209C}"/>
    <pc:docChg chg="undo redo custSel modSld">
      <pc:chgData name="悠遊 Together" userId="db77e4603922e756" providerId="LiveId" clId="{E4C46B5C-02D2-4F2C-A35A-45237828209C}" dt="2022-12-22T09:03:33.395" v="3869"/>
      <pc:docMkLst>
        <pc:docMk/>
      </pc:docMkLst>
      <pc:sldChg chg="addSp delSp modSp mod">
        <pc:chgData name="悠遊 Together" userId="db77e4603922e756" providerId="LiveId" clId="{E4C46B5C-02D2-4F2C-A35A-45237828209C}" dt="2022-12-22T09:03:33.395" v="3869"/>
        <pc:sldMkLst>
          <pc:docMk/>
          <pc:sldMk cId="0" sldId="376"/>
        </pc:sldMkLst>
        <pc:spChg chg="add mod">
          <ac:chgData name="悠遊 Together" userId="db77e4603922e756" providerId="LiveId" clId="{E4C46B5C-02D2-4F2C-A35A-45237828209C}" dt="2022-12-21T10:52:25.983" v="3253" actId="1076"/>
          <ac:spMkLst>
            <pc:docMk/>
            <pc:sldMk cId="0" sldId="376"/>
            <ac:spMk id="2" creationId="{44657A72-9527-425F-3F30-6D562902FD4D}"/>
          </ac:spMkLst>
        </pc:spChg>
        <pc:spChg chg="add del mod">
          <ac:chgData name="悠遊 Together" userId="db77e4603922e756" providerId="LiveId" clId="{E4C46B5C-02D2-4F2C-A35A-45237828209C}" dt="2022-12-21T10:59:53.235" v="3279" actId="478"/>
          <ac:spMkLst>
            <pc:docMk/>
            <pc:sldMk cId="0" sldId="376"/>
            <ac:spMk id="3" creationId="{00000000-0000-0000-0000-000000000000}"/>
          </ac:spMkLst>
        </pc:spChg>
        <pc:spChg chg="add mod">
          <ac:chgData name="悠遊 Together" userId="db77e4603922e756" providerId="LiveId" clId="{E4C46B5C-02D2-4F2C-A35A-45237828209C}" dt="2022-12-21T10:59:43.923" v="3276" actId="1076"/>
          <ac:spMkLst>
            <pc:docMk/>
            <pc:sldMk cId="0" sldId="376"/>
            <ac:spMk id="4" creationId="{BD32481D-00B5-55D9-2E07-47BFC9AAD58E}"/>
          </ac:spMkLst>
        </pc:spChg>
        <pc:spChg chg="add mod">
          <ac:chgData name="悠遊 Together" userId="db77e4603922e756" providerId="LiveId" clId="{E4C46B5C-02D2-4F2C-A35A-45237828209C}" dt="2022-12-21T10:59:40.877" v="3275" actId="1076"/>
          <ac:spMkLst>
            <pc:docMk/>
            <pc:sldMk cId="0" sldId="376"/>
            <ac:spMk id="5" creationId="{6B5BE728-7E6F-3C67-78AC-4BB8F462A48C}"/>
          </ac:spMkLst>
        </pc:spChg>
        <pc:spChg chg="del mod">
          <ac:chgData name="悠遊 Together" userId="db77e4603922e756" providerId="LiveId" clId="{E4C46B5C-02D2-4F2C-A35A-45237828209C}" dt="2022-12-20T03:50:10.296" v="1240" actId="478"/>
          <ac:spMkLst>
            <pc:docMk/>
            <pc:sldMk cId="0" sldId="376"/>
            <ac:spMk id="6" creationId="{01C2DD30-6FED-5DE5-51A9-95D3300EC98B}"/>
          </ac:spMkLst>
        </pc:spChg>
        <pc:spChg chg="add mod">
          <ac:chgData name="悠遊 Together" userId="db77e4603922e756" providerId="LiveId" clId="{E4C46B5C-02D2-4F2C-A35A-45237828209C}" dt="2022-12-22T09:03:33.395" v="3869"/>
          <ac:spMkLst>
            <pc:docMk/>
            <pc:sldMk cId="0" sldId="376"/>
            <ac:spMk id="6" creationId="{0D3E0970-4582-46D0-2792-D509232E880C}"/>
          </ac:spMkLst>
        </pc:spChg>
        <pc:spChg chg="add mod">
          <ac:chgData name="悠遊 Together" userId="db77e4603922e756" providerId="LiveId" clId="{E4C46B5C-02D2-4F2C-A35A-45237828209C}" dt="2022-12-21T11:42:28.114" v="3788" actId="1076"/>
          <ac:spMkLst>
            <pc:docMk/>
            <pc:sldMk cId="0" sldId="376"/>
            <ac:spMk id="7" creationId="{FD40931E-25C7-466C-1F08-C1C7382F3C0B}"/>
          </ac:spMkLst>
        </pc:spChg>
        <pc:spChg chg="mod">
          <ac:chgData name="悠遊 Together" userId="db77e4603922e756" providerId="LiveId" clId="{E4C46B5C-02D2-4F2C-A35A-45237828209C}" dt="2022-12-21T11:29:00.100" v="3481" actId="1076"/>
          <ac:spMkLst>
            <pc:docMk/>
            <pc:sldMk cId="0" sldId="376"/>
            <ac:spMk id="9" creationId="{B72121BF-6186-4357-3F53-19F29B469341}"/>
          </ac:spMkLst>
        </pc:spChg>
        <pc:spChg chg="mod">
          <ac:chgData name="悠遊 Together" userId="db77e4603922e756" providerId="LiveId" clId="{E4C46B5C-02D2-4F2C-A35A-45237828209C}" dt="2022-12-21T11:29:03.350" v="3482" actId="1076"/>
          <ac:spMkLst>
            <pc:docMk/>
            <pc:sldMk cId="0" sldId="376"/>
            <ac:spMk id="15" creationId="{39C22E91-4F2F-F26E-2EB2-6F68AD471BF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5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5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426C3-EB0E-4E26-912D-182410542C35}" type="datetimeFigureOut">
              <a:rPr lang="zh-TW" altLang="en-US" smtClean="0"/>
              <a:t>2022/12/22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787" cy="4985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779"/>
            <a:ext cx="2949787" cy="4985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9ABE4-521B-4920-8AE2-F4B633DB7E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662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標楷體"/>
                <a:cs typeface="標楷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標楷體"/>
                <a:cs typeface="標楷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標楷體"/>
                <a:cs typeface="標楷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485376"/>
            <a:ext cx="2825750" cy="0"/>
          </a:xfrm>
          <a:custGeom>
            <a:avLst/>
            <a:gdLst/>
            <a:ahLst/>
            <a:cxnLst/>
            <a:rect l="l" t="t" r="r" b="b"/>
            <a:pathLst>
              <a:path w="2825750">
                <a:moveTo>
                  <a:pt x="0" y="0"/>
                </a:moveTo>
                <a:lnTo>
                  <a:pt x="2825496" y="0"/>
                </a:lnTo>
              </a:path>
            </a:pathLst>
          </a:custGeom>
          <a:ln w="54864">
            <a:solidFill>
              <a:srgbClr val="843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9457943"/>
            <a:ext cx="2825750" cy="55244"/>
          </a:xfrm>
          <a:custGeom>
            <a:avLst/>
            <a:gdLst/>
            <a:ahLst/>
            <a:cxnLst/>
            <a:rect l="l" t="t" r="r" b="b"/>
            <a:pathLst>
              <a:path w="2825750" h="55245">
                <a:moveTo>
                  <a:pt x="0" y="0"/>
                </a:moveTo>
                <a:lnTo>
                  <a:pt x="2825496" y="0"/>
                </a:lnTo>
                <a:lnTo>
                  <a:pt x="2825496" y="54863"/>
                </a:lnTo>
                <a:lnTo>
                  <a:pt x="0" y="5486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843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021835" y="9483852"/>
            <a:ext cx="2825750" cy="0"/>
          </a:xfrm>
          <a:custGeom>
            <a:avLst/>
            <a:gdLst/>
            <a:ahLst/>
            <a:cxnLst/>
            <a:rect l="l" t="t" r="r" b="b"/>
            <a:pathLst>
              <a:path w="2825750">
                <a:moveTo>
                  <a:pt x="0" y="0"/>
                </a:moveTo>
                <a:lnTo>
                  <a:pt x="2825495" y="0"/>
                </a:lnTo>
              </a:path>
            </a:pathLst>
          </a:custGeom>
          <a:ln w="54864">
            <a:solidFill>
              <a:srgbClr val="843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021835" y="9456419"/>
            <a:ext cx="2825750" cy="55244"/>
          </a:xfrm>
          <a:custGeom>
            <a:avLst/>
            <a:gdLst/>
            <a:ahLst/>
            <a:cxnLst/>
            <a:rect l="l" t="t" r="r" b="b"/>
            <a:pathLst>
              <a:path w="2825750" h="55245">
                <a:moveTo>
                  <a:pt x="0" y="0"/>
                </a:moveTo>
                <a:lnTo>
                  <a:pt x="2825495" y="0"/>
                </a:lnTo>
                <a:lnTo>
                  <a:pt x="2825495" y="54863"/>
                </a:lnTo>
                <a:lnTo>
                  <a:pt x="0" y="5486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843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9590" y="244601"/>
            <a:ext cx="579881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標楷體"/>
                <a:cs typeface="標楷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7278" y="3141891"/>
            <a:ext cx="6083443" cy="3084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04282" y="9352103"/>
            <a:ext cx="310514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>
            <a:extLst>
              <a:ext uri="{FF2B5EF4-FFF2-40B4-BE49-F238E27FC236}">
                <a16:creationId xmlns:a16="http://schemas.microsoft.com/office/drawing/2014/main" id="{39C22E91-4F2F-F26E-2EB2-6F68AD471BFF}"/>
              </a:ext>
            </a:extLst>
          </p:cNvPr>
          <p:cNvSpPr txBox="1"/>
          <p:nvPr/>
        </p:nvSpPr>
        <p:spPr>
          <a:xfrm>
            <a:off x="3683148" y="3144401"/>
            <a:ext cx="3295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住宿：成旅晶贊飯店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蘆洲館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72121BF-6186-4357-3F53-19F29B469341}"/>
              </a:ext>
            </a:extLst>
          </p:cNvPr>
          <p:cNvSpPr txBox="1"/>
          <p:nvPr/>
        </p:nvSpPr>
        <p:spPr>
          <a:xfrm>
            <a:off x="3666245" y="7463747"/>
            <a:ext cx="359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住宿：富驛時尚酒店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南東館　　</a:t>
            </a:r>
          </a:p>
        </p:txBody>
      </p:sp>
      <p:sp>
        <p:nvSpPr>
          <p:cNvPr id="2" name="投影片編號版面配置區 6">
            <a:extLst>
              <a:ext uri="{FF2B5EF4-FFF2-40B4-BE49-F238E27FC236}">
                <a16:creationId xmlns:a16="http://schemas.microsoft.com/office/drawing/2014/main" id="{44657A72-9527-425F-3F30-6D562902FD4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3273743" y="9395646"/>
            <a:ext cx="310514" cy="280034"/>
          </a:xfrm>
        </p:spPr>
        <p:txBody>
          <a:bodyPr/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lang="en-US" altLang="zh-TW" smtClean="0"/>
              <a:t>1</a:t>
            </a:fld>
            <a:endParaRPr lang="zh-TW" altLang="en-US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BD32481D-00B5-55D9-2E07-47BFC9AAD58E}"/>
              </a:ext>
            </a:extLst>
          </p:cNvPr>
          <p:cNvSpPr/>
          <p:nvPr/>
        </p:nvSpPr>
        <p:spPr>
          <a:xfrm>
            <a:off x="304163" y="414884"/>
            <a:ext cx="5939155" cy="0"/>
          </a:xfrm>
          <a:custGeom>
            <a:avLst/>
            <a:gdLst/>
            <a:ahLst/>
            <a:cxnLst/>
            <a:rect l="l" t="t" r="r" b="b"/>
            <a:pathLst>
              <a:path w="5939155">
                <a:moveTo>
                  <a:pt x="0" y="0"/>
                </a:moveTo>
                <a:lnTo>
                  <a:pt x="5939028" y="0"/>
                </a:lnTo>
              </a:path>
            </a:pathLst>
          </a:custGeom>
          <a:ln w="62483">
            <a:solidFill>
              <a:srgbClr val="843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B5BE728-7E6F-3C67-78AC-4BB8F462A4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4164" y="-37236"/>
            <a:ext cx="1447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5" dirty="0" err="1"/>
              <a:t>行</a:t>
            </a:r>
            <a:r>
              <a:rPr spc="-5" dirty="0" err="1"/>
              <a:t>程安排</a:t>
            </a:r>
            <a:endParaRPr spc="-5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D3E0970-4582-46D0-2792-D509232E880C}"/>
              </a:ext>
            </a:extLst>
          </p:cNvPr>
          <p:cNvSpPr txBox="1"/>
          <p:nvPr/>
        </p:nvSpPr>
        <p:spPr>
          <a:xfrm>
            <a:off x="157879" y="605982"/>
            <a:ext cx="6542241" cy="8807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970">
              <a:lnSpc>
                <a:spcPts val="600"/>
              </a:lnSpc>
              <a:spcBef>
                <a:spcPts val="1180"/>
              </a:spcBef>
            </a:pPr>
            <a:r>
              <a:rPr lang="en-US" altLang="zh-TW" sz="1800" spc="155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112</a:t>
            </a:r>
            <a:r>
              <a:rPr lang="zh-TW" altLang="en-US" sz="1800" spc="140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年</a:t>
            </a:r>
            <a:r>
              <a:rPr lang="en-US" altLang="zh-TW" spc="140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5</a:t>
            </a:r>
            <a:r>
              <a:rPr lang="zh-TW" altLang="en-US" sz="1800" spc="155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月</a:t>
            </a:r>
            <a:r>
              <a:rPr lang="en-US" altLang="zh-TW" spc="140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23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日</a:t>
            </a:r>
            <a:r>
              <a:rPr lang="zh-TW" altLang="en-US" sz="1800" spc="250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 </a:t>
            </a:r>
            <a:r>
              <a:rPr lang="zh-TW" altLang="en-US" sz="1800" spc="155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星期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二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0630-0700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花蓮火車站集合出發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0727-0817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搭乘*** 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207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車次前往羅東火車站</a:t>
            </a:r>
          </a:p>
          <a:p>
            <a:pPr marL="13335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1000-1130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新北市立十三行博物館</a:t>
            </a:r>
          </a:p>
          <a:p>
            <a:pPr marL="13335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1200-1215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八里渡輪</a:t>
            </a:r>
          </a:p>
          <a:p>
            <a:pPr marL="13335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1220-1320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午餐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金太陽餐廳            </a:t>
            </a:r>
          </a:p>
          <a:p>
            <a:pPr marL="13335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1320-1410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淡水老街  </a:t>
            </a:r>
          </a:p>
          <a:p>
            <a:pPr marL="13335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1420-1505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淡水紅毛城       </a:t>
            </a:r>
          </a:p>
          <a:p>
            <a:pPr marL="13335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1551-1610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淡水輕軌體驗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淡水行政區至新市一路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1710-1830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士林夜市  代金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-150</a:t>
            </a: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1930-2000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入住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成旅晶贊飯店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蘆洲館</a:t>
            </a: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2030-2130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就寢，晚安 </a:t>
            </a: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endParaRPr lang="zh-TW" altLang="en-US" spc="155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endParaRPr lang="zh-TW" altLang="en-US" spc="130" dirty="0"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 星期三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0645-0830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享用飯店自助早餐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0900-1230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國立科學教育館       午餐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麥當勞客人套餐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>
                <a:latin typeface="微軟正黑體" panose="020B0604030504040204" pitchFamily="34" charset="-120"/>
                <a:ea typeface="微軟正黑體" panose="020B0604030504040204" pitchFamily="34" charset="-120"/>
              </a:rPr>
              <a:t>1330-1530 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桃園土地公文化館   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1600-1700 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大溪老街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1730-1800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入住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石門水庫福華渡假飯店  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1815-1915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享用飯店晚餐 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2045-2145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就寢，晚安 </a:t>
            </a:r>
          </a:p>
          <a:p>
            <a:pPr marL="13970" algn="r">
              <a:lnSpc>
                <a:spcPts val="600"/>
              </a:lnSpc>
              <a:spcBef>
                <a:spcPts val="1080"/>
              </a:spcBef>
            </a:pPr>
            <a:r>
              <a:rPr lang="zh-TW" altLang="en-US" sz="1800" b="1" spc="15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/>
              </a:rPr>
              <a:t>                                          住宿</a:t>
            </a:r>
            <a:r>
              <a:rPr lang="en-US" altLang="zh-TW" sz="1800" b="1" spc="15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/>
              </a:rPr>
              <a:t>:</a:t>
            </a:r>
            <a:r>
              <a:rPr lang="zh-TW" altLang="en-US" sz="1800" b="1" spc="15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/>
              </a:rPr>
              <a:t>石門水庫福華渡假飯店</a:t>
            </a:r>
            <a:endParaRPr lang="zh-TW" altLang="en-US" sz="1800" b="1" spc="-5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標楷體"/>
            </a:endParaRPr>
          </a:p>
          <a:p>
            <a:pPr algn="r">
              <a:lnSpc>
                <a:spcPts val="600"/>
              </a:lnSpc>
            </a:pPr>
            <a:endParaRPr lang="zh-TW" altLang="en-US" b="1" spc="-5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標楷體"/>
            </a:endParaRPr>
          </a:p>
          <a:p>
            <a:pPr algn="r">
              <a:lnSpc>
                <a:spcPts val="600"/>
              </a:lnSpc>
            </a:pPr>
            <a:endParaRPr lang="zh-TW" altLang="en-US" sz="1800" b="1" spc="-5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標楷體"/>
            </a:endParaRPr>
          </a:p>
          <a:p>
            <a:pPr algn="r">
              <a:lnSpc>
                <a:spcPts val="600"/>
              </a:lnSpc>
            </a:pPr>
            <a:r>
              <a:rPr lang="zh-TW" altLang="en-US" sz="1800" b="1" spc="-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/>
              </a:rPr>
              <a:t>            </a:t>
            </a:r>
            <a:endParaRPr lang="zh-TW" altLang="en-US" b="1" spc="5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3970">
              <a:lnSpc>
                <a:spcPts val="600"/>
              </a:lnSpc>
              <a:spcBef>
                <a:spcPts val="11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 星期四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0730-0830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飯店內享用自助式早餐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0930-1500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六福村主題遊樂園      午餐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便當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1600-1730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台北信義百貨區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1750-1820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入住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富驛時尚酒店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1820-1920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晚餐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必勝客 個人獨享餐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2030-2130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就寢，晚安 </a:t>
            </a: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 星期五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0730-0830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飯店內享用自助式早餐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0945-1130 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國立傳統藝術中心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1145-1245 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午餐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龍之園餐廳</a:t>
            </a:r>
          </a:p>
          <a:p>
            <a:pPr marL="1397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1300-1500 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羅東林業文化園區</a:t>
            </a:r>
          </a:p>
          <a:p>
            <a:pPr marL="13335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1530-1600 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羅東火車站集合</a:t>
            </a:r>
          </a:p>
          <a:p>
            <a:pPr marL="12700">
              <a:lnSpc>
                <a:spcPts val="600"/>
              </a:lnSpc>
              <a:spcBef>
                <a:spcPts val="1080"/>
              </a:spcBef>
            </a:pP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1631-1721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搭乘*** </a:t>
            </a:r>
            <a:r>
              <a:rPr lang="en-US" altLang="zh-TW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432</a:t>
            </a:r>
            <a:r>
              <a:rPr lang="zh-TW" altLang="en-US" spc="15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次車次前往花蓮車站</a:t>
            </a:r>
            <a:endParaRPr lang="zh-TW" altLang="en-US" b="1" spc="5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600"/>
              </a:lnSpc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D40931E-25C7-466C-1F08-C1C7382F3C0B}"/>
              </a:ext>
            </a:extLst>
          </p:cNvPr>
          <p:cNvSpPr txBox="1"/>
          <p:nvPr/>
        </p:nvSpPr>
        <p:spPr>
          <a:xfrm>
            <a:off x="683497" y="9152562"/>
            <a:ext cx="5965495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3970">
              <a:lnSpc>
                <a:spcPct val="100000"/>
              </a:lnSpc>
              <a:spcBef>
                <a:spcPts val="1595"/>
              </a:spcBef>
            </a:pPr>
            <a:r>
              <a:rPr lang="zh-TW" altLang="en-US" sz="1600" spc="-5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★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以上行程時間僅供參考，實際行程時間配合現場情況而調整。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1376</TotalTime>
  <Words>268</Words>
  <Application>Microsoft Office PowerPoint</Application>
  <PresentationFormat>A4 紙張 (210x297 公釐)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Calibri</vt:lpstr>
      <vt:lpstr>微軟正黑體</vt:lpstr>
      <vt:lpstr>標楷體</vt:lpstr>
      <vt:lpstr>Office Theme</vt:lpstr>
      <vt:lpstr>行程安排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Samantha</dc:creator>
  <cp:lastModifiedBy>悠遊 Together</cp:lastModifiedBy>
  <cp:revision>4</cp:revision>
  <cp:lastPrinted>2022-12-21T03:55:56Z</cp:lastPrinted>
  <dcterms:created xsi:type="dcterms:W3CDTF">2022-04-04T07:02:24Z</dcterms:created>
  <dcterms:modified xsi:type="dcterms:W3CDTF">2022-12-22T09:03:53Z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2022-04-04T00:00:00Z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2022-04-04T00:00:00Z</vt:filetime>
  </property>
</Properties>
</file>