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7DB3A-AFE5-4756-A570-D515C035A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D7110D-F278-4C86-B16C-754C28504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1276F6-8CCA-4A04-9020-DE948BC8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E5ECE2-13D9-4EDD-A720-11E52CD8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AC6E7-4CF1-42A0-BD07-D61E0409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7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C285E-2B00-4D93-8CD8-B7117C84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C30D3F-B242-462E-BA44-83699F5D5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BBE229-5D03-48DB-8DE2-E0122CC1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5B6D70-B97E-40D9-88A7-9B4FF20E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B6B696-86FA-4C80-BB97-85D63586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46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BFACF16-33DA-4D0E-ABF0-02414543C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05134E-12A6-42F0-B6B4-D5DEC8B85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6C2343-713D-4A4C-B903-DD1AB180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4A89C5-B50C-49BE-844D-4EC39456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748626-B31C-4CB8-9D0F-5B5B657D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6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678393-5B17-4133-8761-E4AEF0C1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73FC1F-83C2-40FE-9981-DF94F07E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FB893F-DA72-4F40-AD18-8A775A71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DFC700-30F4-40F6-B099-1636FF97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DE4754-CD32-4E2D-8502-4FB93F95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0B12E-CC2B-4C57-B479-410C9DC1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B4E35A-ACB3-4192-B3D0-C3EAB2527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491B2D-210B-4C15-B577-3F504FC4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860018-E711-4956-B310-B5B3C1A3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E6FFDC-3644-4F4D-B7AC-CF35CDDA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35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5AB00-3442-4BE3-AEA3-0CC8D0AE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C697CA-270A-4611-A44E-B7B3FD062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B0F5DE-4E8F-4571-AA3F-7C687F23C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470F19-EA69-46A2-8424-1F460FED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249AD3-1F63-45F2-B92D-5F100E5A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EA31B1-965E-44D1-85C3-FE117E26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9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CF24F5-0104-4315-8917-B0301829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268B2B-3178-4ACC-9581-4DD2FDD5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4CF864-EA66-49AD-9FFA-FF0E3D4CC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C00BE6-1CC1-479C-8E00-F5A0C6C03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133AEA-E675-4DAA-90DD-E80B0AC8C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BA819D4-E259-4598-8CAB-9666DAAC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1C1B5DB-0541-432C-8989-0142FE8E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9493B81-D6E7-4148-B93D-8B5C8814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3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443B4-7013-40D6-A688-4F0FFE32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5EEF70-9E98-4B2A-854A-DC91E50B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3D0C8BB-3322-48E5-8D7C-C080EE6D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3C998D-9A51-4E50-B2FA-2BE41B10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98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D38C1A-6DF7-4BFD-BDD8-076694EF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59FEC30-891B-4867-855F-D3A1A91C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A03D8B-2A47-4510-8041-F1A1D92A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14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6EB51-82FD-401F-B7FB-A19F26CB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EFC8B6-B6FE-4407-A904-C6E3BA02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1D681C-F702-44F9-8847-ED0889A8C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049A18-532D-40B1-B3F9-E2889F76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0CE73F-DE0E-413C-AB64-16C80BF8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05E5EF-5E0C-402A-9624-02E746A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48D33D-C367-4F2D-94F6-9131BEC0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8F11B98-496B-40AB-A218-275CECDC7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E97F31-4B50-460F-AD2F-B2A584A9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D0898D-01E3-4FD8-B296-62C84A21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056452-5C00-45DB-AA48-FC30C6F2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1D5C6E-791D-4B0F-B089-1E2E837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07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8D58DD-5725-447D-8FEF-0AF65B6B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B37667-0A21-46EA-81FB-D96EE77EE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A75BE2-820E-4CA7-9B6D-527E128E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EFE3-0DCA-4228-AA1D-29C13C8FE23A}" type="datetimeFigureOut">
              <a:rPr lang="zh-TW" altLang="en-US" smtClean="0"/>
              <a:t>2024/3/6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D7CA44-3D85-4FCD-AE18-431A5218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8A50E1-88DE-4558-BA69-FD1D2A961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F563-EFF8-4070-89E7-FE04D6E70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1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930453-B32F-44DE-9C59-1229F8D5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2C0DE9-1432-4033-9B50-05FAF69B6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145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AA7AA-4B2F-40EA-A739-08790E8D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9D99699-0419-4C50-853B-B42D63D7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130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2CD2B4-312E-4247-9578-B90CBE5D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7A88209-83CA-4FF1-AE75-34845FB8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290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082429-27F0-49EF-800D-6B6EC0BE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4C6616-12FB-4431-BA79-2608DB330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084"/>
          </a:xfrm>
        </p:spPr>
      </p:pic>
    </p:spTree>
    <p:extLst>
      <p:ext uri="{BB962C8B-B14F-4D97-AF65-F5344CB8AC3E}">
        <p14:creationId xmlns:p14="http://schemas.microsoft.com/office/powerpoint/2010/main" val="110003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3E05EC-F6F7-401F-A15F-2090D409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9D3511B-70FD-4869-A058-96D5F0F8E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" y="0"/>
            <a:ext cx="12178018" cy="6858000"/>
          </a:xfrm>
        </p:spPr>
      </p:pic>
    </p:spTree>
    <p:extLst>
      <p:ext uri="{BB962C8B-B14F-4D97-AF65-F5344CB8AC3E}">
        <p14:creationId xmlns:p14="http://schemas.microsoft.com/office/powerpoint/2010/main" val="60850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0C3902-B4E9-40D2-A7ED-1B78B115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94876B2-38E1-41F9-BC0F-B3A8BFC9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808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D52C9E-AA17-4E87-957A-DCA5742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9562247-A118-404E-BDC6-B4E59338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241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EF5EB-2708-48A0-A242-8134E989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E7DC325-39F0-4382-A685-533B4118B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35" b="30015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970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1BD6D4-BDB6-4F63-8243-43D8EAF9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BD1352-42FD-4232-8CB7-F15E9A523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691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B0D05-DF54-4E25-A0F9-9553441F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11D474F-140F-4BFA-94A0-5DD268E73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77"/>
            <a:ext cx="12192000" cy="6936677"/>
          </a:xfrm>
        </p:spPr>
      </p:pic>
    </p:spTree>
    <p:extLst>
      <p:ext uri="{BB962C8B-B14F-4D97-AF65-F5344CB8AC3E}">
        <p14:creationId xmlns:p14="http://schemas.microsoft.com/office/powerpoint/2010/main" val="392924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FE3AAF-7686-4E38-A1B5-45C1B7D0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71F25F6-FAC2-401C-BE48-AF647C88A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376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DF6441-A1AF-4DB0-AAB9-CA6D634F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8B83513-3B20-4923-9110-D6EF5FE21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566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2464D6-2D79-4741-82C6-BD9FB3E8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0259702-0638-4456-8554-3E5F12829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908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157C6-A8A4-4569-B570-C2E1F474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42E4F-6432-41D0-9971-3169F849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2043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D3557-57D8-4B63-8B9D-534AE66B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1B46C3C-65E0-4E20-9B50-1A26259BB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207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E72602-A5D2-4544-A1D9-CEAFBC30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6A3F9B7-F194-4E87-8FF3-38093AA1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40" y="-1"/>
            <a:ext cx="12186532" cy="6920917"/>
          </a:xfrm>
        </p:spPr>
      </p:pic>
    </p:spTree>
    <p:extLst>
      <p:ext uri="{BB962C8B-B14F-4D97-AF65-F5344CB8AC3E}">
        <p14:creationId xmlns:p14="http://schemas.microsoft.com/office/powerpoint/2010/main" val="70806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A159-7E8D-4DC0-9FC8-C5CF0105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017FD8D-6138-4AE3-97CF-F38861303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7695"/>
          </a:xfrm>
        </p:spPr>
      </p:pic>
    </p:spTree>
    <p:extLst>
      <p:ext uri="{BB962C8B-B14F-4D97-AF65-F5344CB8AC3E}">
        <p14:creationId xmlns:p14="http://schemas.microsoft.com/office/powerpoint/2010/main" val="35888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50D10-C6F8-4CDA-834A-C869B935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DC2F513-4340-4620-B97E-28B133E20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" y="0"/>
            <a:ext cx="12071882" cy="6858000"/>
          </a:xfrm>
        </p:spPr>
      </p:pic>
    </p:spTree>
    <p:extLst>
      <p:ext uri="{BB962C8B-B14F-4D97-AF65-F5344CB8AC3E}">
        <p14:creationId xmlns:p14="http://schemas.microsoft.com/office/powerpoint/2010/main" val="200693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47A27-08B4-4461-BD81-E824F646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C88054-8076-4DC6-ACD0-0E7623584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174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寬螢幕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2024-03-06T06:30:32Z</dcterms:created>
  <dcterms:modified xsi:type="dcterms:W3CDTF">2024-03-06T06:38:47Z</dcterms:modified>
</cp:coreProperties>
</file>