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8" r:id="rId4"/>
    <p:sldId id="279" r:id="rId5"/>
    <p:sldId id="271" r:id="rId6"/>
    <p:sldId id="262" r:id="rId7"/>
    <p:sldId id="263" r:id="rId8"/>
    <p:sldId id="264" r:id="rId9"/>
    <p:sldId id="258" r:id="rId10"/>
    <p:sldId id="259" r:id="rId11"/>
    <p:sldId id="268" r:id="rId12"/>
    <p:sldId id="276" r:id="rId13"/>
    <p:sldId id="273" r:id="rId14"/>
    <p:sldId id="275" r:id="rId15"/>
    <p:sldId id="274" r:id="rId16"/>
    <p:sldId id="267" r:id="rId17"/>
    <p:sldId id="269" r:id="rId18"/>
    <p:sldId id="257" r:id="rId19"/>
    <p:sldId id="266" r:id="rId20"/>
    <p:sldId id="261" r:id="rId21"/>
    <p:sldId id="265" r:id="rId22"/>
    <p:sldId id="270" r:id="rId23"/>
    <p:sldId id="260" r:id="rId24"/>
    <p:sldId id="277" r:id="rId25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4720"/>
    <a:srgbClr val="66FFFF"/>
    <a:srgbClr val="B7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C5524-B9BB-4D1A-84A6-0996A65C0C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BD257BC-00C5-4D6C-A19D-D2B1C8374F23}">
      <dgm:prSet phldrT="[文字]" custT="1"/>
      <dgm:spPr>
        <a:solidFill>
          <a:srgbClr val="66FFFF"/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002060"/>
              </a:solidFill>
              <a:ea typeface="文鼎粗隸" panose="02010609010101010101" pitchFamily="49" charset="-120"/>
            </a:rPr>
            <a:t>小兒科檢查</a:t>
          </a:r>
        </a:p>
      </dgm:t>
    </dgm:pt>
    <dgm:pt modelId="{766EDDB2-6E54-43DA-BB86-43D9D88E1EF5}" type="parTrans" cxnId="{DCE2FF13-EB25-4DB2-AD65-46707E88DAFA}">
      <dgm:prSet/>
      <dgm:spPr/>
      <dgm:t>
        <a:bodyPr/>
        <a:lstStyle/>
        <a:p>
          <a:endParaRPr lang="zh-TW" altLang="en-US"/>
        </a:p>
      </dgm:t>
    </dgm:pt>
    <dgm:pt modelId="{0837D15E-142C-47D0-920B-CBE609C03404}" type="sibTrans" cxnId="{DCE2FF13-EB25-4DB2-AD65-46707E88DAFA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C9E5AD2-C22F-475B-9BAA-693AC4651973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7030A0"/>
              </a:solidFill>
              <a:ea typeface="文鼎粗隸" panose="02010609010101010101" pitchFamily="49" charset="-120"/>
            </a:rPr>
            <a:t>牙科檢查</a:t>
          </a:r>
        </a:p>
      </dgm:t>
    </dgm:pt>
    <dgm:pt modelId="{9F3DBDF4-CB6F-401F-9A34-B66ADAD07BCC}" type="parTrans" cxnId="{64B7E2E3-75D3-4019-9883-65D05000E5B7}">
      <dgm:prSet/>
      <dgm:spPr/>
      <dgm:t>
        <a:bodyPr/>
        <a:lstStyle/>
        <a:p>
          <a:endParaRPr lang="zh-TW" altLang="en-US"/>
        </a:p>
      </dgm:t>
    </dgm:pt>
    <dgm:pt modelId="{96BD638A-AF5C-436F-B62C-A58949E986C3}" type="sibTrans" cxnId="{64B7E2E3-75D3-4019-9883-65D05000E5B7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51376230-E652-4D00-BABF-E5ACB2FB3629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FF0000"/>
              </a:solidFill>
              <a:ea typeface="文鼎粗隸" panose="02010609010101010101" pitchFamily="49" charset="-120"/>
            </a:rPr>
            <a:t>健檢卡片回收</a:t>
          </a:r>
        </a:p>
      </dgm:t>
    </dgm:pt>
    <dgm:pt modelId="{6F88B414-8976-436A-B4C3-BBAC559D226A}" type="parTrans" cxnId="{0152A34B-524F-481C-8A9E-8BD9E72E0CBC}">
      <dgm:prSet/>
      <dgm:spPr/>
      <dgm:t>
        <a:bodyPr/>
        <a:lstStyle/>
        <a:p>
          <a:endParaRPr lang="zh-TW" altLang="en-US"/>
        </a:p>
      </dgm:t>
    </dgm:pt>
    <dgm:pt modelId="{B31E48B2-B050-4326-B1EE-3FA9F55F16F2}" type="sibTrans" cxnId="{0152A34B-524F-481C-8A9E-8BD9E72E0CBC}">
      <dgm:prSet/>
      <dgm:spPr/>
      <dgm:t>
        <a:bodyPr/>
        <a:lstStyle/>
        <a:p>
          <a:endParaRPr lang="zh-TW" altLang="en-US"/>
        </a:p>
      </dgm:t>
    </dgm:pt>
    <dgm:pt modelId="{CF1AB7C3-2A33-45C9-828C-BBD63A1C840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zh-TW" altLang="en-US" sz="5200" b="1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0"/>
              <a:ea typeface="文鼎粗隸" panose="02010609010101010101" pitchFamily="49" charset="-120"/>
              <a:cs typeface="Arial Unicode MS" panose="020B0604020202020204" pitchFamily="34" charset="-120"/>
            </a:rPr>
            <a:t>測聽力 辨色力 體前彎</a:t>
          </a:r>
        </a:p>
      </dgm:t>
    </dgm:pt>
    <dgm:pt modelId="{C18D0126-50CB-4357-A37D-C99A42B718B0}" type="parTrans" cxnId="{C0679AD3-140C-4D9C-A556-653722500A09}">
      <dgm:prSet/>
      <dgm:spPr/>
      <dgm:t>
        <a:bodyPr/>
        <a:lstStyle/>
        <a:p>
          <a:endParaRPr lang="zh-TW" altLang="en-US"/>
        </a:p>
      </dgm:t>
    </dgm:pt>
    <dgm:pt modelId="{2A23811E-8159-4841-950A-2D63C7EFB327}" type="sibTrans" cxnId="{C0679AD3-140C-4D9C-A556-653722500A09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2ECAD6C-7124-40F5-B033-6A02C1BF90BF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algn="ctr"/>
          <a:r>
            <a:rPr lang="zh-TW" altLang="en-US" sz="6000" b="1" dirty="0">
              <a:solidFill>
                <a:srgbClr val="0070C0"/>
              </a:solidFill>
              <a:ea typeface="文鼎粗隸" panose="02010609010101010101" pitchFamily="49" charset="-120"/>
            </a:rPr>
            <a:t>入口集合</a:t>
          </a:r>
          <a:r>
            <a:rPr lang="en-US" altLang="zh-TW" sz="6000" b="1" dirty="0">
              <a:solidFill>
                <a:srgbClr val="0070C0"/>
              </a:solidFill>
              <a:ea typeface="文鼎粗隸" panose="02010609010101010101" pitchFamily="49" charset="-120"/>
            </a:rPr>
            <a:t>-</a:t>
          </a:r>
          <a:r>
            <a:rPr lang="zh-TW" altLang="en-US" sz="6000" b="1" dirty="0">
              <a:solidFill>
                <a:srgbClr val="0070C0"/>
              </a:solidFill>
              <a:ea typeface="文鼎粗隸" panose="02010609010101010101" pitchFamily="49" charset="-120"/>
            </a:rPr>
            <a:t>領卡片</a:t>
          </a:r>
        </a:p>
      </dgm:t>
    </dgm:pt>
    <dgm:pt modelId="{8C5C92F1-3FB3-4AC7-8839-07BAF16036B3}" type="parTrans" cxnId="{54542FC2-E9B0-49AA-8767-B3704F675F7F}">
      <dgm:prSet/>
      <dgm:spPr/>
      <dgm:t>
        <a:bodyPr/>
        <a:lstStyle/>
        <a:p>
          <a:endParaRPr lang="zh-TW" altLang="en-US"/>
        </a:p>
      </dgm:t>
    </dgm:pt>
    <dgm:pt modelId="{0234FFA4-AD6C-40AD-BE0D-BE9025430466}" type="sibTrans" cxnId="{54542FC2-E9B0-49AA-8767-B3704F675F7F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E64EFFE6-42A9-467D-B4DB-AEE91838C94D}" type="pres">
      <dgm:prSet presAssocID="{86CC5524-B9BB-4D1A-84A6-0996A65C0C0E}" presName="outerComposite" presStyleCnt="0">
        <dgm:presLayoutVars>
          <dgm:chMax val="5"/>
          <dgm:dir/>
          <dgm:resizeHandles val="exact"/>
        </dgm:presLayoutVars>
      </dgm:prSet>
      <dgm:spPr/>
    </dgm:pt>
    <dgm:pt modelId="{D17D8DEF-EA82-4C58-90B7-D13A30774C84}" type="pres">
      <dgm:prSet presAssocID="{86CC5524-B9BB-4D1A-84A6-0996A65C0C0E}" presName="dummyMaxCanvas" presStyleCnt="0">
        <dgm:presLayoutVars/>
      </dgm:prSet>
      <dgm:spPr/>
    </dgm:pt>
    <dgm:pt modelId="{100553EA-523E-4EFD-8882-89AE099C2F0B}" type="pres">
      <dgm:prSet presAssocID="{86CC5524-B9BB-4D1A-84A6-0996A65C0C0E}" presName="FiveNodes_1" presStyleLbl="node1" presStyleIdx="0" presStyleCnt="5">
        <dgm:presLayoutVars>
          <dgm:bulletEnabled val="1"/>
        </dgm:presLayoutVars>
      </dgm:prSet>
      <dgm:spPr/>
    </dgm:pt>
    <dgm:pt modelId="{3D8C52E6-18E1-4FDF-A126-D34AC690A47D}" type="pres">
      <dgm:prSet presAssocID="{86CC5524-B9BB-4D1A-84A6-0996A65C0C0E}" presName="FiveNodes_2" presStyleLbl="node1" presStyleIdx="1" presStyleCnt="5">
        <dgm:presLayoutVars>
          <dgm:bulletEnabled val="1"/>
        </dgm:presLayoutVars>
      </dgm:prSet>
      <dgm:spPr/>
    </dgm:pt>
    <dgm:pt modelId="{69B16DF1-17AD-4738-B937-C621781699FD}" type="pres">
      <dgm:prSet presAssocID="{86CC5524-B9BB-4D1A-84A6-0996A65C0C0E}" presName="FiveNodes_3" presStyleLbl="node1" presStyleIdx="2" presStyleCnt="5">
        <dgm:presLayoutVars>
          <dgm:bulletEnabled val="1"/>
        </dgm:presLayoutVars>
      </dgm:prSet>
      <dgm:spPr/>
    </dgm:pt>
    <dgm:pt modelId="{DCDD4B90-E141-4E8E-9D47-AF65B72B0E1C}" type="pres">
      <dgm:prSet presAssocID="{86CC5524-B9BB-4D1A-84A6-0996A65C0C0E}" presName="FiveNodes_4" presStyleLbl="node1" presStyleIdx="3" presStyleCnt="5">
        <dgm:presLayoutVars>
          <dgm:bulletEnabled val="1"/>
        </dgm:presLayoutVars>
      </dgm:prSet>
      <dgm:spPr/>
    </dgm:pt>
    <dgm:pt modelId="{1F90BE70-9D6F-4A30-B5D0-0B251DF32651}" type="pres">
      <dgm:prSet presAssocID="{86CC5524-B9BB-4D1A-84A6-0996A65C0C0E}" presName="FiveNodes_5" presStyleLbl="node1" presStyleIdx="4" presStyleCnt="5">
        <dgm:presLayoutVars>
          <dgm:bulletEnabled val="1"/>
        </dgm:presLayoutVars>
      </dgm:prSet>
      <dgm:spPr/>
    </dgm:pt>
    <dgm:pt modelId="{688F01A7-41B6-4D53-9601-A4DF22CA3C60}" type="pres">
      <dgm:prSet presAssocID="{86CC5524-B9BB-4D1A-84A6-0996A65C0C0E}" presName="FiveConn_1-2" presStyleLbl="fgAccFollowNode1" presStyleIdx="0" presStyleCnt="4">
        <dgm:presLayoutVars>
          <dgm:bulletEnabled val="1"/>
        </dgm:presLayoutVars>
      </dgm:prSet>
      <dgm:spPr/>
    </dgm:pt>
    <dgm:pt modelId="{5D1A9654-1145-43A3-943F-BABC31700AFA}" type="pres">
      <dgm:prSet presAssocID="{86CC5524-B9BB-4D1A-84A6-0996A65C0C0E}" presName="FiveConn_2-3" presStyleLbl="fgAccFollowNode1" presStyleIdx="1" presStyleCnt="4">
        <dgm:presLayoutVars>
          <dgm:bulletEnabled val="1"/>
        </dgm:presLayoutVars>
      </dgm:prSet>
      <dgm:spPr/>
    </dgm:pt>
    <dgm:pt modelId="{F9E5E8DE-515E-45B4-95A5-004DC2B619DE}" type="pres">
      <dgm:prSet presAssocID="{86CC5524-B9BB-4D1A-84A6-0996A65C0C0E}" presName="FiveConn_3-4" presStyleLbl="fgAccFollowNode1" presStyleIdx="2" presStyleCnt="4">
        <dgm:presLayoutVars>
          <dgm:bulletEnabled val="1"/>
        </dgm:presLayoutVars>
      </dgm:prSet>
      <dgm:spPr/>
    </dgm:pt>
    <dgm:pt modelId="{345A7777-4DE2-43A0-9EC7-3268440FBB11}" type="pres">
      <dgm:prSet presAssocID="{86CC5524-B9BB-4D1A-84A6-0996A65C0C0E}" presName="FiveConn_4-5" presStyleLbl="fgAccFollowNode1" presStyleIdx="3" presStyleCnt="4">
        <dgm:presLayoutVars>
          <dgm:bulletEnabled val="1"/>
        </dgm:presLayoutVars>
      </dgm:prSet>
      <dgm:spPr/>
    </dgm:pt>
    <dgm:pt modelId="{166E6050-4B0D-439E-AFF8-E300B9103755}" type="pres">
      <dgm:prSet presAssocID="{86CC5524-B9BB-4D1A-84A6-0996A65C0C0E}" presName="FiveNodes_1_text" presStyleLbl="node1" presStyleIdx="4" presStyleCnt="5">
        <dgm:presLayoutVars>
          <dgm:bulletEnabled val="1"/>
        </dgm:presLayoutVars>
      </dgm:prSet>
      <dgm:spPr/>
    </dgm:pt>
    <dgm:pt modelId="{3C2781C8-4F1D-4578-9A46-644D661C19CD}" type="pres">
      <dgm:prSet presAssocID="{86CC5524-B9BB-4D1A-84A6-0996A65C0C0E}" presName="FiveNodes_2_text" presStyleLbl="node1" presStyleIdx="4" presStyleCnt="5">
        <dgm:presLayoutVars>
          <dgm:bulletEnabled val="1"/>
        </dgm:presLayoutVars>
      </dgm:prSet>
      <dgm:spPr/>
    </dgm:pt>
    <dgm:pt modelId="{FDA93FD7-01B4-405A-BC23-D7176C4432BE}" type="pres">
      <dgm:prSet presAssocID="{86CC5524-B9BB-4D1A-84A6-0996A65C0C0E}" presName="FiveNodes_3_text" presStyleLbl="node1" presStyleIdx="4" presStyleCnt="5">
        <dgm:presLayoutVars>
          <dgm:bulletEnabled val="1"/>
        </dgm:presLayoutVars>
      </dgm:prSet>
      <dgm:spPr/>
    </dgm:pt>
    <dgm:pt modelId="{9C56104C-4CC0-4445-BB4D-F2578EC9E5DE}" type="pres">
      <dgm:prSet presAssocID="{86CC5524-B9BB-4D1A-84A6-0996A65C0C0E}" presName="FiveNodes_4_text" presStyleLbl="node1" presStyleIdx="4" presStyleCnt="5">
        <dgm:presLayoutVars>
          <dgm:bulletEnabled val="1"/>
        </dgm:presLayoutVars>
      </dgm:prSet>
      <dgm:spPr/>
    </dgm:pt>
    <dgm:pt modelId="{9DC73784-578A-44F3-A090-FC94E462CC4F}" type="pres">
      <dgm:prSet presAssocID="{86CC5524-B9BB-4D1A-84A6-0996A65C0C0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4D0D007-D2D2-4DB8-B3E7-ACA56A84DD6F}" type="presOf" srcId="{CF1AB7C3-2A33-45C9-828C-BBD63A1C8404}" destId="{3C2781C8-4F1D-4578-9A46-644D661C19CD}" srcOrd="1" destOrd="0" presId="urn:microsoft.com/office/officeart/2005/8/layout/vProcess5"/>
    <dgm:cxn modelId="{8BFD590A-4F52-4167-9A76-565F76394999}" type="presOf" srcId="{D2ECAD6C-7124-40F5-B033-6A02C1BF90BF}" destId="{166E6050-4B0D-439E-AFF8-E300B9103755}" srcOrd="1" destOrd="0" presId="urn:microsoft.com/office/officeart/2005/8/layout/vProcess5"/>
    <dgm:cxn modelId="{A320710E-141C-44A7-8F59-BA73273CE33E}" type="presOf" srcId="{6BD257BC-00C5-4D6C-A19D-D2B1C8374F23}" destId="{69B16DF1-17AD-4738-B937-C621781699FD}" srcOrd="0" destOrd="0" presId="urn:microsoft.com/office/officeart/2005/8/layout/vProcess5"/>
    <dgm:cxn modelId="{DCE2FF13-EB25-4DB2-AD65-46707E88DAFA}" srcId="{86CC5524-B9BB-4D1A-84A6-0996A65C0C0E}" destId="{6BD257BC-00C5-4D6C-A19D-D2B1C8374F23}" srcOrd="2" destOrd="0" parTransId="{766EDDB2-6E54-43DA-BB86-43D9D88E1EF5}" sibTransId="{0837D15E-142C-47D0-920B-CBE609C03404}"/>
    <dgm:cxn modelId="{20232923-D534-41C8-9C72-8FF4483D5607}" type="presOf" srcId="{51376230-E652-4D00-BABF-E5ACB2FB3629}" destId="{9DC73784-578A-44F3-A090-FC94E462CC4F}" srcOrd="1" destOrd="0" presId="urn:microsoft.com/office/officeart/2005/8/layout/vProcess5"/>
    <dgm:cxn modelId="{C0D2013E-F900-47D0-BBE8-A784AB8BC604}" type="presOf" srcId="{96BD638A-AF5C-436F-B62C-A58949E986C3}" destId="{345A7777-4DE2-43A0-9EC7-3268440FBB11}" srcOrd="0" destOrd="0" presId="urn:microsoft.com/office/officeart/2005/8/layout/vProcess5"/>
    <dgm:cxn modelId="{81502066-55D3-4B80-88F6-4E27AB1F3B14}" type="presOf" srcId="{CF1AB7C3-2A33-45C9-828C-BBD63A1C8404}" destId="{3D8C52E6-18E1-4FDF-A126-D34AC690A47D}" srcOrd="0" destOrd="0" presId="urn:microsoft.com/office/officeart/2005/8/layout/vProcess5"/>
    <dgm:cxn modelId="{0152A34B-524F-481C-8A9E-8BD9E72E0CBC}" srcId="{86CC5524-B9BB-4D1A-84A6-0996A65C0C0E}" destId="{51376230-E652-4D00-BABF-E5ACB2FB3629}" srcOrd="4" destOrd="0" parTransId="{6F88B414-8976-436A-B4C3-BBAC559D226A}" sibTransId="{B31E48B2-B050-4326-B1EE-3FA9F55F16F2}"/>
    <dgm:cxn modelId="{1B81144C-AC2B-4428-A3CE-D965BFDCCAD2}" type="presOf" srcId="{D2ECAD6C-7124-40F5-B033-6A02C1BF90BF}" destId="{100553EA-523E-4EFD-8882-89AE099C2F0B}" srcOrd="0" destOrd="0" presId="urn:microsoft.com/office/officeart/2005/8/layout/vProcess5"/>
    <dgm:cxn modelId="{259CAE51-050D-4C80-BE69-33426FD2C5F8}" type="presOf" srcId="{0234FFA4-AD6C-40AD-BE0D-BE9025430466}" destId="{688F01A7-41B6-4D53-9601-A4DF22CA3C60}" srcOrd="0" destOrd="0" presId="urn:microsoft.com/office/officeart/2005/8/layout/vProcess5"/>
    <dgm:cxn modelId="{9100275A-B4FA-48F9-96D6-D1C682F1B188}" type="presOf" srcId="{6BD257BC-00C5-4D6C-A19D-D2B1C8374F23}" destId="{FDA93FD7-01B4-405A-BC23-D7176C4432BE}" srcOrd="1" destOrd="0" presId="urn:microsoft.com/office/officeart/2005/8/layout/vProcess5"/>
    <dgm:cxn modelId="{4ACC5B7F-C66F-4595-9A52-EC3AFE1B86E7}" type="presOf" srcId="{86CC5524-B9BB-4D1A-84A6-0996A65C0C0E}" destId="{E64EFFE6-42A9-467D-B4DB-AEE91838C94D}" srcOrd="0" destOrd="0" presId="urn:microsoft.com/office/officeart/2005/8/layout/vProcess5"/>
    <dgm:cxn modelId="{38B8E980-E1B4-4C81-9F30-E5AA73D9C3C9}" type="presOf" srcId="{51376230-E652-4D00-BABF-E5ACB2FB3629}" destId="{1F90BE70-9D6F-4A30-B5D0-0B251DF32651}" srcOrd="0" destOrd="0" presId="urn:microsoft.com/office/officeart/2005/8/layout/vProcess5"/>
    <dgm:cxn modelId="{E4A5ED9D-E7D2-4A71-81F9-DD14966CC2F0}" type="presOf" srcId="{DC9E5AD2-C22F-475B-9BAA-693AC4651973}" destId="{9C56104C-4CC0-4445-BB4D-F2578EC9E5DE}" srcOrd="1" destOrd="0" presId="urn:microsoft.com/office/officeart/2005/8/layout/vProcess5"/>
    <dgm:cxn modelId="{54542FC2-E9B0-49AA-8767-B3704F675F7F}" srcId="{86CC5524-B9BB-4D1A-84A6-0996A65C0C0E}" destId="{D2ECAD6C-7124-40F5-B033-6A02C1BF90BF}" srcOrd="0" destOrd="0" parTransId="{8C5C92F1-3FB3-4AC7-8839-07BAF16036B3}" sibTransId="{0234FFA4-AD6C-40AD-BE0D-BE9025430466}"/>
    <dgm:cxn modelId="{4714CDD1-255C-4529-95FA-8B09CDA8046F}" type="presOf" srcId="{2A23811E-8159-4841-950A-2D63C7EFB327}" destId="{5D1A9654-1145-43A3-943F-BABC31700AFA}" srcOrd="0" destOrd="0" presId="urn:microsoft.com/office/officeart/2005/8/layout/vProcess5"/>
    <dgm:cxn modelId="{C0679AD3-140C-4D9C-A556-653722500A09}" srcId="{86CC5524-B9BB-4D1A-84A6-0996A65C0C0E}" destId="{CF1AB7C3-2A33-45C9-828C-BBD63A1C8404}" srcOrd="1" destOrd="0" parTransId="{C18D0126-50CB-4357-A37D-C99A42B718B0}" sibTransId="{2A23811E-8159-4841-950A-2D63C7EFB327}"/>
    <dgm:cxn modelId="{4B8148DA-BC19-42A2-9B1E-49A4A01A3E68}" type="presOf" srcId="{0837D15E-142C-47D0-920B-CBE609C03404}" destId="{F9E5E8DE-515E-45B4-95A5-004DC2B619DE}" srcOrd="0" destOrd="0" presId="urn:microsoft.com/office/officeart/2005/8/layout/vProcess5"/>
    <dgm:cxn modelId="{64B7E2E3-75D3-4019-9883-65D05000E5B7}" srcId="{86CC5524-B9BB-4D1A-84A6-0996A65C0C0E}" destId="{DC9E5AD2-C22F-475B-9BAA-693AC4651973}" srcOrd="3" destOrd="0" parTransId="{9F3DBDF4-CB6F-401F-9A34-B66ADAD07BCC}" sibTransId="{96BD638A-AF5C-436F-B62C-A58949E986C3}"/>
    <dgm:cxn modelId="{5E0F67EB-FA60-45BF-B316-941C8EB6A98F}" type="presOf" srcId="{DC9E5AD2-C22F-475B-9BAA-693AC4651973}" destId="{DCDD4B90-E141-4E8E-9D47-AF65B72B0E1C}" srcOrd="0" destOrd="0" presId="urn:microsoft.com/office/officeart/2005/8/layout/vProcess5"/>
    <dgm:cxn modelId="{2BF5E3A3-29DE-4CE6-9F0E-B71D4407FF72}" type="presParOf" srcId="{E64EFFE6-42A9-467D-B4DB-AEE91838C94D}" destId="{D17D8DEF-EA82-4C58-90B7-D13A30774C84}" srcOrd="0" destOrd="0" presId="urn:microsoft.com/office/officeart/2005/8/layout/vProcess5"/>
    <dgm:cxn modelId="{B4C0696B-676A-4443-8D00-07245C17A042}" type="presParOf" srcId="{E64EFFE6-42A9-467D-B4DB-AEE91838C94D}" destId="{100553EA-523E-4EFD-8882-89AE099C2F0B}" srcOrd="1" destOrd="0" presId="urn:microsoft.com/office/officeart/2005/8/layout/vProcess5"/>
    <dgm:cxn modelId="{9903542E-D087-493A-81CE-9E63698AE5F9}" type="presParOf" srcId="{E64EFFE6-42A9-467D-B4DB-AEE91838C94D}" destId="{3D8C52E6-18E1-4FDF-A126-D34AC690A47D}" srcOrd="2" destOrd="0" presId="urn:microsoft.com/office/officeart/2005/8/layout/vProcess5"/>
    <dgm:cxn modelId="{9A57DDB7-EE3C-4E5E-88DA-6AA646ECC202}" type="presParOf" srcId="{E64EFFE6-42A9-467D-B4DB-AEE91838C94D}" destId="{69B16DF1-17AD-4738-B937-C621781699FD}" srcOrd="3" destOrd="0" presId="urn:microsoft.com/office/officeart/2005/8/layout/vProcess5"/>
    <dgm:cxn modelId="{8115B9B2-3E45-4C42-845E-0D8288168B82}" type="presParOf" srcId="{E64EFFE6-42A9-467D-B4DB-AEE91838C94D}" destId="{DCDD4B90-E141-4E8E-9D47-AF65B72B0E1C}" srcOrd="4" destOrd="0" presId="urn:microsoft.com/office/officeart/2005/8/layout/vProcess5"/>
    <dgm:cxn modelId="{98840829-48F0-4B9F-9FE3-159A0FF532B0}" type="presParOf" srcId="{E64EFFE6-42A9-467D-B4DB-AEE91838C94D}" destId="{1F90BE70-9D6F-4A30-B5D0-0B251DF32651}" srcOrd="5" destOrd="0" presId="urn:microsoft.com/office/officeart/2005/8/layout/vProcess5"/>
    <dgm:cxn modelId="{E2815971-6380-438E-9055-80D810C9F703}" type="presParOf" srcId="{E64EFFE6-42A9-467D-B4DB-AEE91838C94D}" destId="{688F01A7-41B6-4D53-9601-A4DF22CA3C60}" srcOrd="6" destOrd="0" presId="urn:microsoft.com/office/officeart/2005/8/layout/vProcess5"/>
    <dgm:cxn modelId="{7AB7D848-F601-44FF-8C3E-A10A031D40D6}" type="presParOf" srcId="{E64EFFE6-42A9-467D-B4DB-AEE91838C94D}" destId="{5D1A9654-1145-43A3-943F-BABC31700AFA}" srcOrd="7" destOrd="0" presId="urn:microsoft.com/office/officeart/2005/8/layout/vProcess5"/>
    <dgm:cxn modelId="{0CDE7361-8A90-455C-A661-7970AF71A733}" type="presParOf" srcId="{E64EFFE6-42A9-467D-B4DB-AEE91838C94D}" destId="{F9E5E8DE-515E-45B4-95A5-004DC2B619DE}" srcOrd="8" destOrd="0" presId="urn:microsoft.com/office/officeart/2005/8/layout/vProcess5"/>
    <dgm:cxn modelId="{6CEA590E-A7B8-470B-B744-01554385FC85}" type="presParOf" srcId="{E64EFFE6-42A9-467D-B4DB-AEE91838C94D}" destId="{345A7777-4DE2-43A0-9EC7-3268440FBB11}" srcOrd="9" destOrd="0" presId="urn:microsoft.com/office/officeart/2005/8/layout/vProcess5"/>
    <dgm:cxn modelId="{CFD25678-CD48-4A76-ADDD-0B623489BEC6}" type="presParOf" srcId="{E64EFFE6-42A9-467D-B4DB-AEE91838C94D}" destId="{166E6050-4B0D-439E-AFF8-E300B9103755}" srcOrd="10" destOrd="0" presId="urn:microsoft.com/office/officeart/2005/8/layout/vProcess5"/>
    <dgm:cxn modelId="{6609FB7A-83F7-48A0-98D5-BB5082C8ABD4}" type="presParOf" srcId="{E64EFFE6-42A9-467D-B4DB-AEE91838C94D}" destId="{3C2781C8-4F1D-4578-9A46-644D661C19CD}" srcOrd="11" destOrd="0" presId="urn:microsoft.com/office/officeart/2005/8/layout/vProcess5"/>
    <dgm:cxn modelId="{1B1350BB-0087-4C6E-8DA0-758F6F62710C}" type="presParOf" srcId="{E64EFFE6-42A9-467D-B4DB-AEE91838C94D}" destId="{FDA93FD7-01B4-405A-BC23-D7176C4432BE}" srcOrd="12" destOrd="0" presId="urn:microsoft.com/office/officeart/2005/8/layout/vProcess5"/>
    <dgm:cxn modelId="{C9F00589-5706-484B-92F8-0FCFFEF43CD7}" type="presParOf" srcId="{E64EFFE6-42A9-467D-B4DB-AEE91838C94D}" destId="{9C56104C-4CC0-4445-BB4D-F2578EC9E5DE}" srcOrd="13" destOrd="0" presId="urn:microsoft.com/office/officeart/2005/8/layout/vProcess5"/>
    <dgm:cxn modelId="{4989FCA7-86F3-4950-9B47-9DC42799BA6F}" type="presParOf" srcId="{E64EFFE6-42A9-467D-B4DB-AEE91838C94D}" destId="{9DC73784-578A-44F3-A090-FC94E462CC4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553EA-523E-4EFD-8882-89AE099C2F0B}">
      <dsp:nvSpPr>
        <dsp:cNvPr id="0" name=""/>
        <dsp:cNvSpPr/>
      </dsp:nvSpPr>
      <dsp:spPr>
        <a:xfrm>
          <a:off x="0" y="0"/>
          <a:ext cx="8097012" cy="107126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入口集合</a:t>
          </a:r>
          <a:r>
            <a:rPr lang="en-US" altLang="zh-TW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-</a:t>
          </a:r>
          <a:r>
            <a:rPr lang="zh-TW" altLang="en-US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領卡片</a:t>
          </a:r>
        </a:p>
      </dsp:txBody>
      <dsp:txXfrm>
        <a:off x="31376" y="31376"/>
        <a:ext cx="6815691" cy="1008517"/>
      </dsp:txXfrm>
    </dsp:sp>
    <dsp:sp modelId="{3D8C52E6-18E1-4FDF-A126-D34AC690A47D}">
      <dsp:nvSpPr>
        <dsp:cNvPr id="0" name=""/>
        <dsp:cNvSpPr/>
      </dsp:nvSpPr>
      <dsp:spPr>
        <a:xfrm>
          <a:off x="604647" y="1220056"/>
          <a:ext cx="8097012" cy="107126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200" b="1" kern="12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0"/>
              <a:ea typeface="文鼎粗隸" panose="02010609010101010101" pitchFamily="49" charset="-120"/>
              <a:cs typeface="Arial Unicode MS" panose="020B0604020202020204" pitchFamily="34" charset="-120"/>
            </a:rPr>
            <a:t>測聽力 辨色力 體前彎</a:t>
          </a:r>
        </a:p>
      </dsp:txBody>
      <dsp:txXfrm>
        <a:off x="636023" y="1251432"/>
        <a:ext cx="6733288" cy="1008517"/>
      </dsp:txXfrm>
    </dsp:sp>
    <dsp:sp modelId="{69B16DF1-17AD-4738-B937-C621781699FD}">
      <dsp:nvSpPr>
        <dsp:cNvPr id="0" name=""/>
        <dsp:cNvSpPr/>
      </dsp:nvSpPr>
      <dsp:spPr>
        <a:xfrm>
          <a:off x="1209293" y="2440112"/>
          <a:ext cx="8097012" cy="1071269"/>
        </a:xfrm>
        <a:prstGeom prst="roundRect">
          <a:avLst>
            <a:gd name="adj" fmla="val 10000"/>
          </a:avLst>
        </a:prstGeom>
        <a:solidFill>
          <a:srgbClr val="66FF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002060"/>
              </a:solidFill>
              <a:ea typeface="文鼎粗隸" panose="02010609010101010101" pitchFamily="49" charset="-120"/>
            </a:rPr>
            <a:t>小兒科檢查</a:t>
          </a:r>
        </a:p>
      </dsp:txBody>
      <dsp:txXfrm>
        <a:off x="1240669" y="2471488"/>
        <a:ext cx="6733288" cy="1008517"/>
      </dsp:txXfrm>
    </dsp:sp>
    <dsp:sp modelId="{DCDD4B90-E141-4E8E-9D47-AF65B72B0E1C}">
      <dsp:nvSpPr>
        <dsp:cNvPr id="0" name=""/>
        <dsp:cNvSpPr/>
      </dsp:nvSpPr>
      <dsp:spPr>
        <a:xfrm>
          <a:off x="1813940" y="3660169"/>
          <a:ext cx="8097012" cy="107126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7030A0"/>
              </a:solidFill>
              <a:ea typeface="文鼎粗隸" panose="02010609010101010101" pitchFamily="49" charset="-120"/>
            </a:rPr>
            <a:t>牙科檢查</a:t>
          </a:r>
        </a:p>
      </dsp:txBody>
      <dsp:txXfrm>
        <a:off x="1845316" y="3691545"/>
        <a:ext cx="6733288" cy="1008517"/>
      </dsp:txXfrm>
    </dsp:sp>
    <dsp:sp modelId="{1F90BE70-9D6F-4A30-B5D0-0B251DF32651}">
      <dsp:nvSpPr>
        <dsp:cNvPr id="0" name=""/>
        <dsp:cNvSpPr/>
      </dsp:nvSpPr>
      <dsp:spPr>
        <a:xfrm>
          <a:off x="2418587" y="4880225"/>
          <a:ext cx="8097012" cy="107126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FF0000"/>
              </a:solidFill>
              <a:ea typeface="文鼎粗隸" panose="02010609010101010101" pitchFamily="49" charset="-120"/>
            </a:rPr>
            <a:t>健檢卡片回收</a:t>
          </a:r>
        </a:p>
      </dsp:txBody>
      <dsp:txXfrm>
        <a:off x="2449963" y="4911601"/>
        <a:ext cx="6733288" cy="1008517"/>
      </dsp:txXfrm>
    </dsp:sp>
    <dsp:sp modelId="{688F01A7-41B6-4D53-9601-A4DF22CA3C60}">
      <dsp:nvSpPr>
        <dsp:cNvPr id="0" name=""/>
        <dsp:cNvSpPr/>
      </dsp:nvSpPr>
      <dsp:spPr>
        <a:xfrm>
          <a:off x="7400687" y="782621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7557360" y="782621"/>
        <a:ext cx="382978" cy="523984"/>
      </dsp:txXfrm>
    </dsp:sp>
    <dsp:sp modelId="{5D1A9654-1145-43A3-943F-BABC31700AFA}">
      <dsp:nvSpPr>
        <dsp:cNvPr id="0" name=""/>
        <dsp:cNvSpPr/>
      </dsp:nvSpPr>
      <dsp:spPr>
        <a:xfrm>
          <a:off x="8005334" y="2002678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8162007" y="2002678"/>
        <a:ext cx="382978" cy="523984"/>
      </dsp:txXfrm>
    </dsp:sp>
    <dsp:sp modelId="{F9E5E8DE-515E-45B4-95A5-004DC2B619DE}">
      <dsp:nvSpPr>
        <dsp:cNvPr id="0" name=""/>
        <dsp:cNvSpPr/>
      </dsp:nvSpPr>
      <dsp:spPr>
        <a:xfrm>
          <a:off x="8609981" y="3204880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8766654" y="3204880"/>
        <a:ext cx="382978" cy="523984"/>
      </dsp:txXfrm>
    </dsp:sp>
    <dsp:sp modelId="{345A7777-4DE2-43A0-9EC7-3268440FBB11}">
      <dsp:nvSpPr>
        <dsp:cNvPr id="0" name=""/>
        <dsp:cNvSpPr/>
      </dsp:nvSpPr>
      <dsp:spPr>
        <a:xfrm>
          <a:off x="9214628" y="4436839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9371301" y="4436839"/>
        <a:ext cx="382978" cy="52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08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83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7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59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89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25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34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82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23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19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7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61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2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83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03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43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9C67-052B-441A-82AD-11E6EA7B8695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8515" y="1122363"/>
            <a:ext cx="11273425" cy="2387600"/>
          </a:xfrm>
        </p:spPr>
        <p:txBody>
          <a:bodyPr>
            <a:normAutofit fontScale="90000"/>
          </a:bodyPr>
          <a:lstStyle/>
          <a:p>
            <a:r>
              <a:rPr lang="zh-TW" altLang="en-US" sz="15000" dirty="0">
                <a:solidFill>
                  <a:srgbClr val="0070C0"/>
                </a:solidFill>
                <a:ea typeface="文鼎新藝體" panose="02010609010101010101" pitchFamily="49" charset="-120"/>
              </a:rPr>
              <a:t>新生健康檢查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48450"/>
          </a:xfrm>
        </p:spPr>
        <p:txBody>
          <a:bodyPr>
            <a:noAutofit/>
          </a:bodyPr>
          <a:lstStyle/>
          <a:p>
            <a:r>
              <a:rPr lang="en-US" altLang="zh-TW" sz="8000" dirty="0">
                <a:solidFill>
                  <a:schemeClr val="accent5">
                    <a:lumMod val="75000"/>
                  </a:schemeClr>
                </a:solidFill>
                <a:ea typeface="文鼎粗隸" panose="02010609010101010101" pitchFamily="49" charset="-120"/>
              </a:rPr>
              <a:t>112.09.25</a:t>
            </a:r>
          </a:p>
          <a:p>
            <a:r>
              <a:rPr lang="zh-TW" altLang="en-US" sz="8000" b="1" dirty="0">
                <a:solidFill>
                  <a:srgbClr val="002060"/>
                </a:solidFill>
                <a:ea typeface="文鼎粗隸" panose="02010609010101010101" pitchFamily="49" charset="-120"/>
              </a:rPr>
              <a:t>新生健檢流程說明</a:t>
            </a:r>
          </a:p>
        </p:txBody>
      </p:sp>
    </p:spTree>
    <p:extLst>
      <p:ext uri="{BB962C8B-B14F-4D97-AF65-F5344CB8AC3E}">
        <p14:creationId xmlns:p14="http://schemas.microsoft.com/office/powerpoint/2010/main" val="110927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4E80AF9-41AF-467F-B769-1CB3998A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967" y="669738"/>
            <a:ext cx="8807707" cy="1646302"/>
          </a:xfrm>
        </p:spPr>
        <p:txBody>
          <a:bodyPr/>
          <a:lstStyle/>
          <a:p>
            <a:r>
              <a:rPr lang="en-US" altLang="zh-TW" sz="10000" dirty="0">
                <a:solidFill>
                  <a:srgbClr val="0070C0"/>
                </a:solidFill>
              </a:rPr>
              <a:t>112.10.23(</a:t>
            </a:r>
            <a:r>
              <a:rPr lang="zh-TW" altLang="en-US" sz="10000" dirty="0">
                <a:solidFill>
                  <a:srgbClr val="0070C0"/>
                </a:solidFill>
              </a:rPr>
              <a:t>週一</a:t>
            </a:r>
            <a:r>
              <a:rPr lang="en-US" altLang="zh-TW" sz="10000" dirty="0">
                <a:solidFill>
                  <a:srgbClr val="0070C0"/>
                </a:solidFill>
              </a:rPr>
              <a:t>)</a:t>
            </a:r>
            <a:endParaRPr lang="zh-TW" altLang="en-US" sz="10000" dirty="0">
              <a:solidFill>
                <a:srgbClr val="0070C0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3AB5051-5D52-4C89-9C1C-CD1D731FC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495" y="2469735"/>
            <a:ext cx="9554198" cy="3059394"/>
          </a:xfrm>
        </p:spPr>
        <p:txBody>
          <a:bodyPr>
            <a:noAutofit/>
          </a:bodyPr>
          <a:lstStyle/>
          <a:p>
            <a:r>
              <a:rPr lang="zh-TW" altLang="en-US" sz="10000" b="1" dirty="0">
                <a:solidFill>
                  <a:srgbClr val="FF0000"/>
                </a:solidFill>
              </a:rPr>
              <a:t>上午</a:t>
            </a:r>
            <a:r>
              <a:rPr lang="en-US" altLang="zh-TW" sz="10000" b="1" dirty="0">
                <a:solidFill>
                  <a:srgbClr val="FF0000"/>
                </a:solidFill>
              </a:rPr>
              <a:t>0830-1130</a:t>
            </a:r>
          </a:p>
          <a:p>
            <a:r>
              <a:rPr lang="zh-TW" altLang="en-US" sz="10000" b="1" dirty="0">
                <a:solidFill>
                  <a:srgbClr val="FF0000"/>
                </a:solidFill>
              </a:rPr>
              <a:t>新生健檢</a:t>
            </a:r>
            <a:endParaRPr lang="en-US" altLang="zh-TW" sz="1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0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4857CD6-8120-4C07-AFB6-6BD31BB878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健檢前一日</a:t>
            </a:r>
            <a:b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10/22(</a:t>
            </a:r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週日</a:t>
            </a:r>
            <a: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0EA1F724-0DE0-4668-A084-D5A08E2AA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88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BE5FCBD-38AD-466F-97A1-292EA3A90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680" y="751902"/>
            <a:ext cx="7766936" cy="310703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身體清潔</a:t>
            </a:r>
            <a:b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口腔清潔</a:t>
            </a:r>
            <a:b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耳道清潔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07910FD-658F-4160-AF98-2EACF6040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668780" cy="2433857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請在健檢前</a:t>
            </a:r>
            <a:endParaRPr lang="en-US" altLang="zh-TW" sz="80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80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做好個人衛生準備</a:t>
            </a:r>
          </a:p>
        </p:txBody>
      </p:sp>
    </p:spTree>
    <p:extLst>
      <p:ext uri="{BB962C8B-B14F-4D97-AF65-F5344CB8AC3E}">
        <p14:creationId xmlns:p14="http://schemas.microsoft.com/office/powerpoint/2010/main" val="3079323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513EA0-28DE-4B80-BF46-D482F0A6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F803ED4-8EA0-4B94-98D8-80581E7F2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6" y="0"/>
            <a:ext cx="5925424" cy="6858000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41DEB09-6397-4415-8AFD-1A9371470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5098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BCC486-1112-4DC8-A59E-5B3DB070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438D9FD-33A1-49D0-8070-7A9D53750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7677" cy="68580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8016F8D-1438-4313-BE87-761BAA9D8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77" y="0"/>
            <a:ext cx="6764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5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C2DFC8-D414-4B9F-840E-C0D0EE87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CEC0F2A-171D-43F9-9A10-C629A8F65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70" y="-10319"/>
            <a:ext cx="6161770" cy="686831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6D9E9AF-005C-4087-9E3A-FDBD0F073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30" y="0"/>
            <a:ext cx="6161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2F3A4D-9210-410D-A885-BBE15C69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F6E77D3-4408-4575-93F6-6AA125CED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5" y="0"/>
            <a:ext cx="10041622" cy="6858000"/>
          </a:xfrm>
        </p:spPr>
      </p:pic>
    </p:spTree>
    <p:extLst>
      <p:ext uri="{BB962C8B-B14F-4D97-AF65-F5344CB8AC3E}">
        <p14:creationId xmlns:p14="http://schemas.microsoft.com/office/powerpoint/2010/main" val="315528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8E3C784-F312-42A0-B5AA-D33CD1669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健檢當天</a:t>
            </a:r>
            <a:b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10/23(</a:t>
            </a:r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周一</a:t>
            </a:r>
            <a: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C83F0D56-F14B-416B-80C3-27A5DADD8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731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844557"/>
              </p:ext>
            </p:extLst>
          </p:nvPr>
        </p:nvGraphicFramePr>
        <p:xfrm>
          <a:off x="838200" y="225468"/>
          <a:ext cx="10515600" cy="595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04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733" y="150312"/>
            <a:ext cx="11963409" cy="512314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20000" b="1" dirty="0">
                <a:solidFill>
                  <a:srgbClr val="0070C0"/>
                </a:solidFill>
                <a:ea typeface="文鼎新藝體" panose="02010609010101010101" pitchFamily="49" charset="-120"/>
              </a:rPr>
              <a:t>尿液複檢繳交</a:t>
            </a:r>
            <a:endParaRPr lang="zh-TW" altLang="en-US" sz="20000" dirty="0">
              <a:solidFill>
                <a:srgbClr val="0070C0"/>
              </a:solidFill>
              <a:ea typeface="文鼎新藝體" panose="0201060901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63371" y="6269279"/>
            <a:ext cx="11649206" cy="438409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B64720"/>
                </a:solidFill>
              </a:rPr>
              <a:t>同學請將檢體交給校護</a:t>
            </a:r>
            <a:r>
              <a:rPr lang="en-US" altLang="zh-TW" sz="4800" b="1" dirty="0">
                <a:solidFill>
                  <a:srgbClr val="B64720"/>
                </a:solidFill>
              </a:rPr>
              <a:t>-</a:t>
            </a:r>
            <a:r>
              <a:rPr lang="zh-TW" altLang="en-US" sz="4800" b="1" dirty="0">
                <a:solidFill>
                  <a:srgbClr val="B64720"/>
                </a:solidFill>
              </a:rPr>
              <a:t>陳依婷護理師點收</a:t>
            </a:r>
            <a:endParaRPr lang="en-US" altLang="zh-TW" sz="4800" b="1" dirty="0">
              <a:solidFill>
                <a:srgbClr val="B64720"/>
              </a:solidFill>
            </a:endParaRPr>
          </a:p>
          <a:p>
            <a:endParaRPr lang="zh-TW" alt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6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5090C78-92F4-4743-A54A-DC67B2992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675" y="1267943"/>
            <a:ext cx="8827805" cy="1646302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新生健康檢查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21BDC10D-A320-407F-B39A-85CF3AC1C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篩檢≠診斷  </a:t>
            </a:r>
          </a:p>
        </p:txBody>
      </p:sp>
    </p:spTree>
    <p:extLst>
      <p:ext uri="{BB962C8B-B14F-4D97-AF65-F5344CB8AC3E}">
        <p14:creationId xmlns:p14="http://schemas.microsoft.com/office/powerpoint/2010/main" val="411156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DA4329-6211-4C17-BE94-60020C5C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33137FA-1D97-496A-B241-23E008D22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655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260" y="150312"/>
            <a:ext cx="11974882" cy="512314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20000" b="1" dirty="0">
                <a:solidFill>
                  <a:srgbClr val="FF0000"/>
                </a:solidFill>
                <a:ea typeface="文鼎新藝體" panose="02010609010101010101" pitchFamily="49" charset="-120"/>
              </a:rPr>
              <a:t>健檢後</a:t>
            </a:r>
            <a:br>
              <a:rPr lang="en-US" altLang="zh-TW" sz="20000" dirty="0">
                <a:solidFill>
                  <a:srgbClr val="FF0000"/>
                </a:solidFill>
                <a:ea typeface="文鼎新藝體" panose="02010609010101010101" pitchFamily="49" charset="-120"/>
              </a:rPr>
            </a:br>
            <a:r>
              <a:rPr lang="zh-TW" altLang="en-US" sz="20000" dirty="0">
                <a:solidFill>
                  <a:srgbClr val="FF0000"/>
                </a:solidFill>
                <a:ea typeface="文鼎新藝體" panose="02010609010101010101" pitchFamily="49" charset="-120"/>
              </a:rPr>
              <a:t>交回卡片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63371" y="6269279"/>
            <a:ext cx="11649206" cy="438409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0070C0"/>
                </a:solidFill>
              </a:rPr>
              <a:t>同學請將卡片交給回收關卡慈濟醫院人員</a:t>
            </a:r>
            <a:endParaRPr lang="en-US" altLang="zh-TW" sz="4800" b="1" dirty="0">
              <a:solidFill>
                <a:srgbClr val="0070C0"/>
              </a:solidFill>
            </a:endParaRPr>
          </a:p>
          <a:p>
            <a:endParaRPr lang="zh-TW" alt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6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81D2B7-3963-443F-8104-7FA29596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950E8EF-37AE-4D79-93A8-6D28A2AC8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976563"/>
            <a:ext cx="5914239" cy="419761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94E7F6-9969-433F-87FA-223C22FAF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39" y="3292740"/>
            <a:ext cx="6277761" cy="388143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B05B54D-0321-408F-96DF-8B3C6E57B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5914239" cy="356526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B074FBF-EFD5-448D-B005-EDD7F58FA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34" y="0"/>
            <a:ext cx="6277765" cy="356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56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B795D2-DC83-4426-929D-DB1A1A5F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3513C7B-0316-4455-8CC9-9CE1F65A9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0332" cy="388143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D671487-46D6-41E0-95D0-36B2F7717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44" y="0"/>
            <a:ext cx="5749255" cy="388143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7400477-A989-4946-A91B-165D7A59D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598"/>
            <a:ext cx="6442744" cy="336172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4E81FAE-743D-4287-9B23-F5C07CCB1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43" y="3506598"/>
            <a:ext cx="5749255" cy="33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61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BA49684-8840-4DDD-AE73-AFAA9A274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287" y="1389466"/>
            <a:ext cx="7766936" cy="1646302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謝謝同學們的耐心聆聽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5DB4A77A-E9BD-4CBE-94BD-AA604FB1A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97629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謝謝衛生股長及防疫股長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,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請互相配合分工合作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校內防疫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&amp;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健康衛生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有你真好 </a:t>
            </a:r>
            <a:r>
              <a:rPr lang="en-US" altLang="zh-TW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Thank you </a:t>
            </a:r>
            <a:endParaRPr lang="zh-TW" altLang="en-US" sz="2800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708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29EA75-73B5-4526-B17A-4B746CDC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健檢異常前三名</a:t>
            </a:r>
            <a:r>
              <a:rPr lang="en-US" altLang="zh-TW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:1.</a:t>
            </a:r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牙齒</a:t>
            </a:r>
            <a:r>
              <a:rPr lang="en-US" altLang="zh-TW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體位</a:t>
            </a:r>
            <a:r>
              <a:rPr lang="en-US" altLang="zh-TW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3.</a:t>
            </a:r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視力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ED5FEF4-F859-47EB-AC28-C59380836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6" y="1152758"/>
            <a:ext cx="9482494" cy="5705242"/>
          </a:xfrm>
        </p:spPr>
      </p:pic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BC16F5FC-06B4-4A0B-BFD6-092D78E4A63F}"/>
              </a:ext>
            </a:extLst>
          </p:cNvPr>
          <p:cNvCxnSpPr/>
          <p:nvPr/>
        </p:nvCxnSpPr>
        <p:spPr>
          <a:xfrm>
            <a:off x="6912528" y="3934437"/>
            <a:ext cx="19462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24663FD4-628A-45C3-8509-A91A588A3288}"/>
              </a:ext>
            </a:extLst>
          </p:cNvPr>
          <p:cNvCxnSpPr/>
          <p:nvPr/>
        </p:nvCxnSpPr>
        <p:spPr>
          <a:xfrm>
            <a:off x="2441196" y="3934437"/>
            <a:ext cx="13506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0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DE8BCE-BE58-42BC-BDA8-234FB5B8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9E2CD54-2B96-45D4-8F76-013D3749A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1" y="35864"/>
            <a:ext cx="11786478" cy="6822136"/>
          </a:xfrm>
        </p:spPr>
      </p:pic>
    </p:spTree>
    <p:extLst>
      <p:ext uri="{BB962C8B-B14F-4D97-AF65-F5344CB8AC3E}">
        <p14:creationId xmlns:p14="http://schemas.microsoft.com/office/powerpoint/2010/main" val="9345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BCEAB1-0F4E-4298-B0B9-38154539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F45CE5F-F29A-4765-A80F-63F4172F2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" y="0"/>
            <a:ext cx="12130659" cy="6858000"/>
          </a:xfrm>
        </p:spPr>
      </p:pic>
    </p:spTree>
    <p:extLst>
      <p:ext uri="{BB962C8B-B14F-4D97-AF65-F5344CB8AC3E}">
        <p14:creationId xmlns:p14="http://schemas.microsoft.com/office/powerpoint/2010/main" val="289390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60102C-4CD6-43E5-986D-3E850B4B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ED85D38-BB15-42A0-9F34-E4B2F4FA8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64"/>
            <a:ext cx="12192000" cy="6866643"/>
          </a:xfrm>
        </p:spPr>
      </p:pic>
    </p:spTree>
    <p:extLst>
      <p:ext uri="{BB962C8B-B14F-4D97-AF65-F5344CB8AC3E}">
        <p14:creationId xmlns:p14="http://schemas.microsoft.com/office/powerpoint/2010/main" val="322374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AFB1-EE20-4DA4-8815-EF25B21B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517657" cy="1320800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慈濟條碼試管*</a:t>
            </a:r>
            <a:r>
              <a:rPr lang="en-US" altLang="zh-TW" sz="4000" dirty="0">
                <a:solidFill>
                  <a:srgbClr val="FF0000"/>
                </a:solidFill>
              </a:rPr>
              <a:t>1(</a:t>
            </a:r>
            <a:r>
              <a:rPr lang="zh-TW" altLang="en-US" sz="4000" dirty="0">
                <a:solidFill>
                  <a:srgbClr val="FF0000"/>
                </a:solidFill>
              </a:rPr>
              <a:t>有掃碼貼條</a:t>
            </a:r>
            <a:r>
              <a:rPr lang="en-US" altLang="zh-TW" sz="4000" dirty="0">
                <a:solidFill>
                  <a:srgbClr val="FF0000"/>
                </a:solidFill>
              </a:rPr>
              <a:t>)+</a:t>
            </a:r>
            <a:r>
              <a:rPr lang="zh-TW" altLang="en-US" sz="4000" dirty="0">
                <a:solidFill>
                  <a:srgbClr val="FF0000"/>
                </a:solidFill>
              </a:rPr>
              <a:t>杯*</a:t>
            </a:r>
            <a:r>
              <a:rPr lang="en-US" altLang="zh-TW" sz="4000" dirty="0">
                <a:solidFill>
                  <a:srgbClr val="FF0000"/>
                </a:solidFill>
              </a:rPr>
              <a:t>1+5</a:t>
            </a:r>
            <a:r>
              <a:rPr lang="zh-TW" altLang="en-US" sz="4000" dirty="0">
                <a:solidFill>
                  <a:srgbClr val="FF0000"/>
                </a:solidFill>
              </a:rPr>
              <a:t>號袋*</a:t>
            </a:r>
            <a:r>
              <a:rPr lang="en-US" altLang="zh-TW" sz="4000" dirty="0">
                <a:solidFill>
                  <a:srgbClr val="FF0000"/>
                </a:solidFill>
              </a:rPr>
              <a:t>1</a:t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zh-TW" altLang="en-US" sz="4000" b="1" dirty="0">
                <a:solidFill>
                  <a:srgbClr val="0070C0"/>
                </a:solidFill>
              </a:rPr>
              <a:t>一人一份</a:t>
            </a:r>
            <a:r>
              <a:rPr lang="en-US" altLang="zh-TW" sz="4000" b="1" dirty="0">
                <a:solidFill>
                  <a:srgbClr val="0070C0"/>
                </a:solidFill>
              </a:rPr>
              <a:t>:</a:t>
            </a:r>
            <a:r>
              <a:rPr lang="zh-TW" altLang="en-US" sz="4000" b="1" dirty="0">
                <a:solidFill>
                  <a:srgbClr val="0070C0"/>
                </a:solidFill>
              </a:rPr>
              <a:t>拿到管子請核對</a:t>
            </a:r>
            <a:r>
              <a:rPr lang="en-US" altLang="zh-TW" sz="4000" b="1" dirty="0">
                <a:solidFill>
                  <a:srgbClr val="0070C0"/>
                </a:solidFill>
              </a:rPr>
              <a:t>!!</a:t>
            </a:r>
            <a:r>
              <a:rPr lang="zh-TW" altLang="en-US" sz="4000" b="1" dirty="0">
                <a:solidFill>
                  <a:srgbClr val="0070C0"/>
                </a:solidFill>
              </a:rPr>
              <a:t>請勿拿錯或遺失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AFA4304-FF2B-4E31-805D-ED45B8BE9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930400"/>
            <a:ext cx="10517658" cy="4590041"/>
          </a:xfrm>
        </p:spPr>
      </p:pic>
    </p:spTree>
    <p:extLst>
      <p:ext uri="{BB962C8B-B14F-4D97-AF65-F5344CB8AC3E}">
        <p14:creationId xmlns:p14="http://schemas.microsoft.com/office/powerpoint/2010/main" val="247952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F4D61-F8D4-4ED1-AE00-C73EE41E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417F85A-B2D2-4940-9C9F-CFFAFC1AE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5" y="243280"/>
            <a:ext cx="11319740" cy="6614720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39AACE3-7056-40BF-8F77-57C09A4F6F82}"/>
              </a:ext>
            </a:extLst>
          </p:cNvPr>
          <p:cNvSpPr/>
          <p:nvPr/>
        </p:nvSpPr>
        <p:spPr>
          <a:xfrm>
            <a:off x="999858" y="846034"/>
            <a:ext cx="2102265" cy="521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10/3(</a:t>
            </a:r>
            <a:r>
              <a:rPr lang="zh-TW" altLang="en-US" dirty="0"/>
              <a:t>週二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41A2A2-875F-46CD-A647-551920146233}"/>
              </a:ext>
            </a:extLst>
          </p:cNvPr>
          <p:cNvSpPr/>
          <p:nvPr/>
        </p:nvSpPr>
        <p:spPr>
          <a:xfrm>
            <a:off x="999858" y="3429000"/>
            <a:ext cx="2102265" cy="521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10/4(</a:t>
            </a:r>
            <a:r>
              <a:rPr lang="zh-TW" altLang="en-US" dirty="0"/>
              <a:t>週三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3DB3C05-975E-4DFF-B2AF-6A8CC91F35AD}"/>
              </a:ext>
            </a:extLst>
          </p:cNvPr>
          <p:cNvSpPr/>
          <p:nvPr/>
        </p:nvSpPr>
        <p:spPr>
          <a:xfrm>
            <a:off x="999858" y="4662799"/>
            <a:ext cx="2102265" cy="521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10/5(</a:t>
            </a:r>
            <a:r>
              <a:rPr lang="zh-TW" altLang="en-US" dirty="0"/>
              <a:t>週四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E1D1F0-0613-444D-A74D-7C7E00C20F40}"/>
              </a:ext>
            </a:extLst>
          </p:cNvPr>
          <p:cNvSpPr/>
          <p:nvPr/>
        </p:nvSpPr>
        <p:spPr>
          <a:xfrm>
            <a:off x="8058683" y="4093435"/>
            <a:ext cx="726393" cy="376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10/5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E5D9FBD-9AFC-4325-825D-AA076BA85763}"/>
              </a:ext>
            </a:extLst>
          </p:cNvPr>
          <p:cNvSpPr/>
          <p:nvPr/>
        </p:nvSpPr>
        <p:spPr>
          <a:xfrm>
            <a:off x="9596846" y="243840"/>
            <a:ext cx="1672045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112.10.02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250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4E80AF9-41AF-467F-B769-1CB3998A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968" y="669738"/>
            <a:ext cx="8346234" cy="1646302"/>
          </a:xfrm>
        </p:spPr>
        <p:txBody>
          <a:bodyPr/>
          <a:lstStyle/>
          <a:p>
            <a:r>
              <a:rPr lang="en-US" altLang="zh-TW" sz="10000" dirty="0">
                <a:solidFill>
                  <a:srgbClr val="0070C0"/>
                </a:solidFill>
              </a:rPr>
              <a:t>112.10.5(</a:t>
            </a:r>
            <a:r>
              <a:rPr lang="zh-TW" altLang="en-US" sz="10000" dirty="0">
                <a:solidFill>
                  <a:srgbClr val="0070C0"/>
                </a:solidFill>
              </a:rPr>
              <a:t>週四</a:t>
            </a:r>
            <a:r>
              <a:rPr lang="en-US" altLang="zh-TW" sz="10000" dirty="0">
                <a:solidFill>
                  <a:srgbClr val="0070C0"/>
                </a:solidFill>
              </a:rPr>
              <a:t>)</a:t>
            </a:r>
            <a:endParaRPr lang="zh-TW" altLang="en-US" sz="10000" dirty="0">
              <a:solidFill>
                <a:srgbClr val="0070C0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3AB5051-5D52-4C89-9C1C-CD1D731FC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469735"/>
            <a:ext cx="8508604" cy="4230168"/>
          </a:xfrm>
        </p:spPr>
        <p:txBody>
          <a:bodyPr>
            <a:noAutofit/>
          </a:bodyPr>
          <a:lstStyle/>
          <a:p>
            <a:r>
              <a:rPr lang="zh-TW" altLang="en-US" sz="10000" b="1" dirty="0">
                <a:solidFill>
                  <a:srgbClr val="FF0000"/>
                </a:solidFill>
              </a:rPr>
              <a:t>早自習</a:t>
            </a:r>
            <a:r>
              <a:rPr lang="en-US" altLang="zh-TW" sz="10000" b="1" dirty="0">
                <a:solidFill>
                  <a:srgbClr val="FF0000"/>
                </a:solidFill>
              </a:rPr>
              <a:t>-09:15</a:t>
            </a:r>
          </a:p>
          <a:p>
            <a:r>
              <a:rPr lang="zh-TW" altLang="en-US" sz="10000" b="1" dirty="0">
                <a:solidFill>
                  <a:srgbClr val="FF0000"/>
                </a:solidFill>
              </a:rPr>
              <a:t>交尿液檢體</a:t>
            </a:r>
            <a:endParaRPr lang="en-US" altLang="zh-TW" sz="10000" b="1" dirty="0">
              <a:solidFill>
                <a:srgbClr val="FF0000"/>
              </a:solidFill>
            </a:endParaRPr>
          </a:p>
          <a:p>
            <a:r>
              <a:rPr lang="zh-TW" altLang="en-US" sz="5000" dirty="0">
                <a:solidFill>
                  <a:srgbClr val="0070C0"/>
                </a:solidFill>
              </a:rPr>
              <a:t>備註</a:t>
            </a:r>
            <a:r>
              <a:rPr lang="en-US" altLang="zh-TW" sz="5000" dirty="0">
                <a:solidFill>
                  <a:srgbClr val="0070C0"/>
                </a:solidFill>
              </a:rPr>
              <a:t>:08:20</a:t>
            </a:r>
            <a:r>
              <a:rPr lang="zh-TW" altLang="en-US" sz="5000" dirty="0">
                <a:solidFill>
                  <a:srgbClr val="0070C0"/>
                </a:solidFill>
              </a:rPr>
              <a:t>後自行送健康中心</a:t>
            </a:r>
            <a:endParaRPr lang="en-US" altLang="zh-TW" sz="5000" dirty="0">
              <a:solidFill>
                <a:srgbClr val="0070C0"/>
              </a:solidFill>
            </a:endParaRPr>
          </a:p>
          <a:p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305463693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13379</TotalTime>
  <Words>228</Words>
  <Application>Microsoft Office PowerPoint</Application>
  <PresentationFormat>寬螢幕</PresentationFormat>
  <Paragraphs>37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Adobe 繁黑體 Std B</vt:lpstr>
      <vt:lpstr>Arial Unicode MS</vt:lpstr>
      <vt:lpstr>文鼎粗隸</vt:lpstr>
      <vt:lpstr>文鼎新藝體</vt:lpstr>
      <vt:lpstr>微軟正黑體</vt:lpstr>
      <vt:lpstr>Arial</vt:lpstr>
      <vt:lpstr>Trebuchet MS</vt:lpstr>
      <vt:lpstr>Wingdings 3</vt:lpstr>
      <vt:lpstr>多面向</vt:lpstr>
      <vt:lpstr>新生健康檢查</vt:lpstr>
      <vt:lpstr>新生健康檢查</vt:lpstr>
      <vt:lpstr>健檢異常前三名:1.牙齒2.體位3.視力</vt:lpstr>
      <vt:lpstr>PowerPoint 簡報</vt:lpstr>
      <vt:lpstr>PowerPoint 簡報</vt:lpstr>
      <vt:lpstr>PowerPoint 簡報</vt:lpstr>
      <vt:lpstr>慈濟條碼試管*1(有掃碼貼條)+杯*1+5號袋*1 一人一份:拿到管子請核對!!請勿拿錯或遺失</vt:lpstr>
      <vt:lpstr>PowerPoint 簡報</vt:lpstr>
      <vt:lpstr>112.10.5(週四)</vt:lpstr>
      <vt:lpstr>112.10.23(週一)</vt:lpstr>
      <vt:lpstr>健檢前一日 10/22(週日)</vt:lpstr>
      <vt:lpstr>身體清潔 口腔清潔 耳道清潔</vt:lpstr>
      <vt:lpstr>PowerPoint 簡報</vt:lpstr>
      <vt:lpstr>PowerPoint 簡報</vt:lpstr>
      <vt:lpstr>PowerPoint 簡報</vt:lpstr>
      <vt:lpstr>PowerPoint 簡報</vt:lpstr>
      <vt:lpstr>健檢當天 10/23(周一)</vt:lpstr>
      <vt:lpstr>PowerPoint 簡報</vt:lpstr>
      <vt:lpstr>尿液複檢繳交</vt:lpstr>
      <vt:lpstr>PowerPoint 簡報</vt:lpstr>
      <vt:lpstr>健檢後 交回卡片</vt:lpstr>
      <vt:lpstr>PowerPoint 簡報</vt:lpstr>
      <vt:lpstr>PowerPoint 簡報</vt:lpstr>
      <vt:lpstr>謝謝同學們的耐心聆聽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43</cp:revision>
  <cp:lastPrinted>2023-09-28T08:35:12Z</cp:lastPrinted>
  <dcterms:created xsi:type="dcterms:W3CDTF">2021-10-26T06:12:00Z</dcterms:created>
  <dcterms:modified xsi:type="dcterms:W3CDTF">2023-10-19T00:38:47Z</dcterms:modified>
</cp:coreProperties>
</file>