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0" r:id="rId3"/>
    <p:sldId id="273" r:id="rId4"/>
    <p:sldId id="282" r:id="rId5"/>
    <p:sldId id="283" r:id="rId6"/>
    <p:sldId id="281" r:id="rId7"/>
    <p:sldId id="260" r:id="rId8"/>
    <p:sldId id="257" r:id="rId9"/>
    <p:sldId id="271" r:id="rId10"/>
    <p:sldId id="264" r:id="rId11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FFF"/>
    <a:srgbClr val="9BE5FF"/>
    <a:srgbClr val="C9F1FF"/>
    <a:srgbClr val="427A51"/>
    <a:srgbClr val="ECFF33"/>
    <a:srgbClr val="E2F05E"/>
    <a:srgbClr val="FFD243"/>
    <a:srgbClr val="FFD44B"/>
    <a:srgbClr val="B64720"/>
    <a:srgbClr val="F3A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1F6C4-C282-41E9-98A2-075C21B9817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A84E2D2-5E1A-4914-8A50-2FADCBFB4150}">
      <dgm:prSet phldrT="[文字]" custT="1"/>
      <dgm:spPr>
        <a:solidFill>
          <a:srgbClr val="FFFF00"/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1.</a:t>
          </a:r>
          <a:r>
            <a:rPr lang="zh-TW" altLang="en-US" sz="5400" b="1" dirty="0">
              <a:solidFill>
                <a:srgbClr val="FF0000"/>
              </a:solidFill>
            </a:rPr>
            <a:t>更改</a:t>
          </a:r>
          <a:r>
            <a:rPr lang="en-US" altLang="zh-TW" sz="5400" b="1" dirty="0">
              <a:solidFill>
                <a:srgbClr val="FF0000"/>
              </a:solidFill>
            </a:rPr>
            <a:t>(</a:t>
          </a:r>
          <a:r>
            <a:rPr lang="zh-TW" altLang="en-US" sz="5400" b="1" dirty="0">
              <a:solidFill>
                <a:srgbClr val="FF0000"/>
              </a:solidFill>
            </a:rPr>
            <a:t>同意</a:t>
          </a:r>
          <a:r>
            <a:rPr lang="en-US" altLang="zh-TW" sz="5400" b="1" dirty="0">
              <a:solidFill>
                <a:srgbClr val="FF0000"/>
              </a:solidFill>
            </a:rPr>
            <a:t>)</a:t>
          </a:r>
          <a:r>
            <a:rPr lang="zh-TW" altLang="en-US" sz="5400" b="1" dirty="0">
              <a:solidFill>
                <a:srgbClr val="FF0000"/>
              </a:solidFill>
            </a:rPr>
            <a:t>意願書</a:t>
          </a:r>
        </a:p>
      </dgm:t>
    </dgm:pt>
    <dgm:pt modelId="{CF12A362-B8C9-42CE-90D7-A8A4854EB63E}" type="parTrans" cxnId="{9570C6A1-801E-4FB9-8A23-86235FD3D602}">
      <dgm:prSet/>
      <dgm:spPr/>
      <dgm:t>
        <a:bodyPr/>
        <a:lstStyle/>
        <a:p>
          <a:endParaRPr lang="zh-TW" altLang="en-US"/>
        </a:p>
      </dgm:t>
    </dgm:pt>
    <dgm:pt modelId="{DE1F6FE9-2750-42BB-85BA-914C3534823D}" type="sibTrans" cxnId="{9570C6A1-801E-4FB9-8A23-86235FD3D602}">
      <dgm:prSet/>
      <dgm:spPr/>
      <dgm:t>
        <a:bodyPr/>
        <a:lstStyle/>
        <a:p>
          <a:endParaRPr lang="zh-TW" altLang="en-US"/>
        </a:p>
      </dgm:t>
    </dgm:pt>
    <dgm:pt modelId="{D3E4552E-91DA-40FF-841D-E569BE833B5A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2.</a:t>
          </a:r>
          <a:r>
            <a:rPr lang="zh-TW" altLang="en-US" sz="5400" b="1" dirty="0">
              <a:solidFill>
                <a:srgbClr val="FF0000"/>
              </a:solidFill>
            </a:rPr>
            <a:t>健保卡  </a:t>
          </a:r>
        </a:p>
      </dgm:t>
    </dgm:pt>
    <dgm:pt modelId="{EB41A734-2CA6-48B0-819B-DDFE1448539E}" type="parTrans" cxnId="{D60FC537-2599-4C57-8F1B-604E70482B74}">
      <dgm:prSet/>
      <dgm:spPr/>
      <dgm:t>
        <a:bodyPr/>
        <a:lstStyle/>
        <a:p>
          <a:endParaRPr lang="zh-TW" altLang="en-US"/>
        </a:p>
      </dgm:t>
    </dgm:pt>
    <dgm:pt modelId="{020E568E-0E1D-430D-B1E9-1462F96F74AA}" type="sibTrans" cxnId="{D60FC537-2599-4C57-8F1B-604E70482B74}">
      <dgm:prSet/>
      <dgm:spPr/>
      <dgm:t>
        <a:bodyPr/>
        <a:lstStyle/>
        <a:p>
          <a:endParaRPr lang="zh-TW" altLang="en-US"/>
        </a:p>
      </dgm:t>
    </dgm:pt>
    <dgm:pt modelId="{E9761526-78DE-47B1-9698-040CCDA9CDFD}" type="pres">
      <dgm:prSet presAssocID="{A261F6C4-C282-41E9-98A2-075C21B98172}" presName="linear" presStyleCnt="0">
        <dgm:presLayoutVars>
          <dgm:dir/>
          <dgm:animLvl val="lvl"/>
          <dgm:resizeHandles val="exact"/>
        </dgm:presLayoutVars>
      </dgm:prSet>
      <dgm:spPr/>
    </dgm:pt>
    <dgm:pt modelId="{D840BDC2-6C32-49CA-9A38-BFCA4872F8A1}" type="pres">
      <dgm:prSet presAssocID="{9A84E2D2-5E1A-4914-8A50-2FADCBFB4150}" presName="parentLin" presStyleCnt="0"/>
      <dgm:spPr/>
    </dgm:pt>
    <dgm:pt modelId="{AE919D41-28AE-4805-A7D2-042AE7B396BB}" type="pres">
      <dgm:prSet presAssocID="{9A84E2D2-5E1A-4914-8A50-2FADCBFB4150}" presName="parentLeftMargin" presStyleLbl="node1" presStyleIdx="0" presStyleCnt="2"/>
      <dgm:spPr/>
    </dgm:pt>
    <dgm:pt modelId="{BB3D2902-0E67-4DF7-A648-008661A3D267}" type="pres">
      <dgm:prSet presAssocID="{9A84E2D2-5E1A-4914-8A50-2FADCBFB4150}" presName="parentText" presStyleLbl="node1" presStyleIdx="0" presStyleCnt="2" custScaleX="135132">
        <dgm:presLayoutVars>
          <dgm:chMax val="0"/>
          <dgm:bulletEnabled val="1"/>
        </dgm:presLayoutVars>
      </dgm:prSet>
      <dgm:spPr/>
    </dgm:pt>
    <dgm:pt modelId="{EC346059-8DA7-49EE-A31A-85F34C56D49D}" type="pres">
      <dgm:prSet presAssocID="{9A84E2D2-5E1A-4914-8A50-2FADCBFB4150}" presName="negativeSpace" presStyleCnt="0"/>
      <dgm:spPr/>
    </dgm:pt>
    <dgm:pt modelId="{B8A87CD8-DC1A-4BB2-A51C-690FCB66C3F3}" type="pres">
      <dgm:prSet presAssocID="{9A84E2D2-5E1A-4914-8A50-2FADCBFB4150}" presName="childText" presStyleLbl="conFgAcc1" presStyleIdx="0" presStyleCnt="2">
        <dgm:presLayoutVars>
          <dgm:bulletEnabled val="1"/>
        </dgm:presLayoutVars>
      </dgm:prSet>
      <dgm:spPr/>
    </dgm:pt>
    <dgm:pt modelId="{693A8440-0D7A-465F-98F0-57A6B4D42C61}" type="pres">
      <dgm:prSet presAssocID="{DE1F6FE9-2750-42BB-85BA-914C3534823D}" presName="spaceBetweenRectangles" presStyleCnt="0"/>
      <dgm:spPr/>
    </dgm:pt>
    <dgm:pt modelId="{30EBA642-042D-40B2-B35F-DF7CC4B90773}" type="pres">
      <dgm:prSet presAssocID="{D3E4552E-91DA-40FF-841D-E569BE833B5A}" presName="parentLin" presStyleCnt="0"/>
      <dgm:spPr/>
    </dgm:pt>
    <dgm:pt modelId="{115503F6-46B5-464B-A945-1AA16E78892D}" type="pres">
      <dgm:prSet presAssocID="{D3E4552E-91DA-40FF-841D-E569BE833B5A}" presName="parentLeftMargin" presStyleLbl="node1" presStyleIdx="0" presStyleCnt="2"/>
      <dgm:spPr/>
    </dgm:pt>
    <dgm:pt modelId="{0800B727-580D-4C0D-8BA0-F40BC43534A8}" type="pres">
      <dgm:prSet presAssocID="{D3E4552E-91DA-40FF-841D-E569BE833B5A}" presName="parentText" presStyleLbl="node1" presStyleIdx="1" presStyleCnt="2" custScaleX="123548">
        <dgm:presLayoutVars>
          <dgm:chMax val="0"/>
          <dgm:bulletEnabled val="1"/>
        </dgm:presLayoutVars>
      </dgm:prSet>
      <dgm:spPr/>
    </dgm:pt>
    <dgm:pt modelId="{3A7A34B9-AD4D-4A5B-87B0-32F21ED8CCCD}" type="pres">
      <dgm:prSet presAssocID="{D3E4552E-91DA-40FF-841D-E569BE833B5A}" presName="negativeSpace" presStyleCnt="0"/>
      <dgm:spPr/>
    </dgm:pt>
    <dgm:pt modelId="{EC8A721A-1D79-4EE5-857A-4D79098C8F89}" type="pres">
      <dgm:prSet presAssocID="{D3E4552E-91DA-40FF-841D-E569BE833B5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60FC537-2599-4C57-8F1B-604E70482B74}" srcId="{A261F6C4-C282-41E9-98A2-075C21B98172}" destId="{D3E4552E-91DA-40FF-841D-E569BE833B5A}" srcOrd="1" destOrd="0" parTransId="{EB41A734-2CA6-48B0-819B-DDFE1448539E}" sibTransId="{020E568E-0E1D-430D-B1E9-1462F96F74AA}"/>
    <dgm:cxn modelId="{2438B53F-162C-467B-A208-6BC4F020855B}" type="presOf" srcId="{D3E4552E-91DA-40FF-841D-E569BE833B5A}" destId="{115503F6-46B5-464B-A945-1AA16E78892D}" srcOrd="0" destOrd="0" presId="urn:microsoft.com/office/officeart/2005/8/layout/list1"/>
    <dgm:cxn modelId="{C9877F4F-95B4-496D-83F0-2B6737384278}" type="presOf" srcId="{D3E4552E-91DA-40FF-841D-E569BE833B5A}" destId="{0800B727-580D-4C0D-8BA0-F40BC43534A8}" srcOrd="1" destOrd="0" presId="urn:microsoft.com/office/officeart/2005/8/layout/list1"/>
    <dgm:cxn modelId="{F8E6687D-A5B1-4798-B559-D559A17D4D64}" type="presOf" srcId="{A261F6C4-C282-41E9-98A2-075C21B98172}" destId="{E9761526-78DE-47B1-9698-040CCDA9CDFD}" srcOrd="0" destOrd="0" presId="urn:microsoft.com/office/officeart/2005/8/layout/list1"/>
    <dgm:cxn modelId="{9570C6A1-801E-4FB9-8A23-86235FD3D602}" srcId="{A261F6C4-C282-41E9-98A2-075C21B98172}" destId="{9A84E2D2-5E1A-4914-8A50-2FADCBFB4150}" srcOrd="0" destOrd="0" parTransId="{CF12A362-B8C9-42CE-90D7-A8A4854EB63E}" sibTransId="{DE1F6FE9-2750-42BB-85BA-914C3534823D}"/>
    <dgm:cxn modelId="{08E699DA-B5EA-4D06-90E5-DD207763928F}" type="presOf" srcId="{9A84E2D2-5E1A-4914-8A50-2FADCBFB4150}" destId="{AE919D41-28AE-4805-A7D2-042AE7B396BB}" srcOrd="0" destOrd="0" presId="urn:microsoft.com/office/officeart/2005/8/layout/list1"/>
    <dgm:cxn modelId="{A81E01E5-215B-49E9-8245-98884B82868A}" type="presOf" srcId="{9A84E2D2-5E1A-4914-8A50-2FADCBFB4150}" destId="{BB3D2902-0E67-4DF7-A648-008661A3D267}" srcOrd="1" destOrd="0" presId="urn:microsoft.com/office/officeart/2005/8/layout/list1"/>
    <dgm:cxn modelId="{EDF87825-FB9C-4F05-9F37-997352D4F9B8}" type="presParOf" srcId="{E9761526-78DE-47B1-9698-040CCDA9CDFD}" destId="{D840BDC2-6C32-49CA-9A38-BFCA4872F8A1}" srcOrd="0" destOrd="0" presId="urn:microsoft.com/office/officeart/2005/8/layout/list1"/>
    <dgm:cxn modelId="{8D1311C6-40B2-4CCA-B9CB-B804A5187924}" type="presParOf" srcId="{D840BDC2-6C32-49CA-9A38-BFCA4872F8A1}" destId="{AE919D41-28AE-4805-A7D2-042AE7B396BB}" srcOrd="0" destOrd="0" presId="urn:microsoft.com/office/officeart/2005/8/layout/list1"/>
    <dgm:cxn modelId="{C2B4A626-02CF-4179-85CD-F89E8689BD83}" type="presParOf" srcId="{D840BDC2-6C32-49CA-9A38-BFCA4872F8A1}" destId="{BB3D2902-0E67-4DF7-A648-008661A3D267}" srcOrd="1" destOrd="0" presId="urn:microsoft.com/office/officeart/2005/8/layout/list1"/>
    <dgm:cxn modelId="{487E1A7E-7FF5-4032-B160-84B9AB3EB82F}" type="presParOf" srcId="{E9761526-78DE-47B1-9698-040CCDA9CDFD}" destId="{EC346059-8DA7-49EE-A31A-85F34C56D49D}" srcOrd="1" destOrd="0" presId="urn:microsoft.com/office/officeart/2005/8/layout/list1"/>
    <dgm:cxn modelId="{E9209ECF-C73E-4EF3-ACC8-88598B09CE6E}" type="presParOf" srcId="{E9761526-78DE-47B1-9698-040CCDA9CDFD}" destId="{B8A87CD8-DC1A-4BB2-A51C-690FCB66C3F3}" srcOrd="2" destOrd="0" presId="urn:microsoft.com/office/officeart/2005/8/layout/list1"/>
    <dgm:cxn modelId="{4DB02F6B-6D72-4BD6-A52E-ADECC96B7DC1}" type="presParOf" srcId="{E9761526-78DE-47B1-9698-040CCDA9CDFD}" destId="{693A8440-0D7A-465F-98F0-57A6B4D42C61}" srcOrd="3" destOrd="0" presId="urn:microsoft.com/office/officeart/2005/8/layout/list1"/>
    <dgm:cxn modelId="{CFD75FD9-70C3-45CA-9074-167F6A154E3A}" type="presParOf" srcId="{E9761526-78DE-47B1-9698-040CCDA9CDFD}" destId="{30EBA642-042D-40B2-B35F-DF7CC4B90773}" srcOrd="4" destOrd="0" presId="urn:microsoft.com/office/officeart/2005/8/layout/list1"/>
    <dgm:cxn modelId="{21B97B57-7612-4B1F-ACAF-77ECBF775E56}" type="presParOf" srcId="{30EBA642-042D-40B2-B35F-DF7CC4B90773}" destId="{115503F6-46B5-464B-A945-1AA16E78892D}" srcOrd="0" destOrd="0" presId="urn:microsoft.com/office/officeart/2005/8/layout/list1"/>
    <dgm:cxn modelId="{8061C4FC-E11E-4343-B1B4-10D9F29C943A}" type="presParOf" srcId="{30EBA642-042D-40B2-B35F-DF7CC4B90773}" destId="{0800B727-580D-4C0D-8BA0-F40BC43534A8}" srcOrd="1" destOrd="0" presId="urn:microsoft.com/office/officeart/2005/8/layout/list1"/>
    <dgm:cxn modelId="{08403CC5-AFB1-49A3-BB23-86EDE02198CC}" type="presParOf" srcId="{E9761526-78DE-47B1-9698-040CCDA9CDFD}" destId="{3A7A34B9-AD4D-4A5B-87B0-32F21ED8CCCD}" srcOrd="5" destOrd="0" presId="urn:microsoft.com/office/officeart/2005/8/layout/list1"/>
    <dgm:cxn modelId="{08157ADC-7CD6-4464-A06C-71D49F18C169}" type="presParOf" srcId="{E9761526-78DE-47B1-9698-040CCDA9CDFD}" destId="{EC8A721A-1D79-4EE5-857A-4D79098C8F8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61F6C4-C282-41E9-98A2-075C21B9817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90AB4E-452A-46E0-A6C6-F9569893BF94}">
      <dgm:prSet phldrT="[文字]" custT="1"/>
      <dgm:spPr>
        <a:solidFill>
          <a:srgbClr val="66FFFF"/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1.</a:t>
          </a:r>
          <a:r>
            <a:rPr lang="zh-TW" altLang="en-US" sz="5400" b="1" dirty="0">
              <a:solidFill>
                <a:srgbClr val="FF0000"/>
              </a:solidFill>
            </a:rPr>
            <a:t>健保卡</a:t>
          </a:r>
        </a:p>
      </dgm:t>
    </dgm:pt>
    <dgm:pt modelId="{457CBD32-8B4D-49D1-8432-569B25C62861}" type="parTrans" cxnId="{2201D90A-1D64-4EA2-823D-2D4245A80648}">
      <dgm:prSet/>
      <dgm:spPr/>
      <dgm:t>
        <a:bodyPr/>
        <a:lstStyle/>
        <a:p>
          <a:endParaRPr lang="zh-TW" altLang="en-US"/>
        </a:p>
      </dgm:t>
    </dgm:pt>
    <dgm:pt modelId="{F845472F-F8A7-4B85-B490-0954EA28837E}" type="sibTrans" cxnId="{2201D90A-1D64-4EA2-823D-2D4245A80648}">
      <dgm:prSet/>
      <dgm:spPr/>
      <dgm:t>
        <a:bodyPr/>
        <a:lstStyle/>
        <a:p>
          <a:endParaRPr lang="zh-TW" altLang="en-US"/>
        </a:p>
      </dgm:t>
    </dgm:pt>
    <dgm:pt modelId="{9A84E2D2-5E1A-4914-8A50-2FADCBFB4150}">
      <dgm:prSet phldrT="[文字]" custT="1"/>
      <dgm:spPr>
        <a:solidFill>
          <a:srgbClr val="FFFF00"/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2.</a:t>
          </a:r>
          <a:r>
            <a:rPr lang="zh-TW" altLang="en-US" sz="5400" b="1" dirty="0">
              <a:solidFill>
                <a:srgbClr val="FF0000"/>
              </a:solidFill>
            </a:rPr>
            <a:t>同意書</a:t>
          </a:r>
        </a:p>
      </dgm:t>
    </dgm:pt>
    <dgm:pt modelId="{CF12A362-B8C9-42CE-90D7-A8A4854EB63E}" type="parTrans" cxnId="{9570C6A1-801E-4FB9-8A23-86235FD3D602}">
      <dgm:prSet/>
      <dgm:spPr/>
      <dgm:t>
        <a:bodyPr/>
        <a:lstStyle/>
        <a:p>
          <a:endParaRPr lang="zh-TW" altLang="en-US"/>
        </a:p>
      </dgm:t>
    </dgm:pt>
    <dgm:pt modelId="{DE1F6FE9-2750-42BB-85BA-914C3534823D}" type="sibTrans" cxnId="{9570C6A1-801E-4FB9-8A23-86235FD3D602}">
      <dgm:prSet/>
      <dgm:spPr/>
      <dgm:t>
        <a:bodyPr/>
        <a:lstStyle/>
        <a:p>
          <a:endParaRPr lang="zh-TW" altLang="en-US"/>
        </a:p>
      </dgm:t>
    </dgm:pt>
    <dgm:pt modelId="{E9761526-78DE-47B1-9698-040CCDA9CDFD}" type="pres">
      <dgm:prSet presAssocID="{A261F6C4-C282-41E9-98A2-075C21B98172}" presName="linear" presStyleCnt="0">
        <dgm:presLayoutVars>
          <dgm:dir/>
          <dgm:animLvl val="lvl"/>
          <dgm:resizeHandles val="exact"/>
        </dgm:presLayoutVars>
      </dgm:prSet>
      <dgm:spPr/>
    </dgm:pt>
    <dgm:pt modelId="{25038675-A60C-4115-8BAD-AD181CF904BA}" type="pres">
      <dgm:prSet presAssocID="{2B90AB4E-452A-46E0-A6C6-F9569893BF94}" presName="parentLin" presStyleCnt="0"/>
      <dgm:spPr/>
    </dgm:pt>
    <dgm:pt modelId="{9DBD0FA5-882D-4B2A-A2D8-9CBF3C92E4C8}" type="pres">
      <dgm:prSet presAssocID="{2B90AB4E-452A-46E0-A6C6-F9569893BF94}" presName="parentLeftMargin" presStyleLbl="node1" presStyleIdx="0" presStyleCnt="2"/>
      <dgm:spPr/>
    </dgm:pt>
    <dgm:pt modelId="{9D0DA595-8BC5-485B-8228-BA488CC66DA4}" type="pres">
      <dgm:prSet presAssocID="{2B90AB4E-452A-46E0-A6C6-F9569893BF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97D6E0-232D-4665-A529-04A4E3C5135E}" type="pres">
      <dgm:prSet presAssocID="{2B90AB4E-452A-46E0-A6C6-F9569893BF94}" presName="negativeSpace" presStyleCnt="0"/>
      <dgm:spPr/>
    </dgm:pt>
    <dgm:pt modelId="{C98B9F1E-A2D2-43BA-954D-0074D9D3D3DA}" type="pres">
      <dgm:prSet presAssocID="{2B90AB4E-452A-46E0-A6C6-F9569893BF94}" presName="childText" presStyleLbl="conFgAcc1" presStyleIdx="0" presStyleCnt="2">
        <dgm:presLayoutVars>
          <dgm:bulletEnabled val="1"/>
        </dgm:presLayoutVars>
      </dgm:prSet>
      <dgm:spPr/>
    </dgm:pt>
    <dgm:pt modelId="{8EDDB12B-DB7B-45C4-B7DF-0D37AD7D6DB7}" type="pres">
      <dgm:prSet presAssocID="{F845472F-F8A7-4B85-B490-0954EA28837E}" presName="spaceBetweenRectangles" presStyleCnt="0"/>
      <dgm:spPr/>
    </dgm:pt>
    <dgm:pt modelId="{D840BDC2-6C32-49CA-9A38-BFCA4872F8A1}" type="pres">
      <dgm:prSet presAssocID="{9A84E2D2-5E1A-4914-8A50-2FADCBFB4150}" presName="parentLin" presStyleCnt="0"/>
      <dgm:spPr/>
    </dgm:pt>
    <dgm:pt modelId="{AE919D41-28AE-4805-A7D2-042AE7B396BB}" type="pres">
      <dgm:prSet presAssocID="{9A84E2D2-5E1A-4914-8A50-2FADCBFB4150}" presName="parentLeftMargin" presStyleLbl="node1" presStyleIdx="0" presStyleCnt="2"/>
      <dgm:spPr/>
    </dgm:pt>
    <dgm:pt modelId="{BB3D2902-0E67-4DF7-A648-008661A3D267}" type="pres">
      <dgm:prSet presAssocID="{9A84E2D2-5E1A-4914-8A50-2FADCBFB4150}" presName="parentText" presStyleLbl="node1" presStyleIdx="1" presStyleCnt="2" custScaleX="120538">
        <dgm:presLayoutVars>
          <dgm:chMax val="0"/>
          <dgm:bulletEnabled val="1"/>
        </dgm:presLayoutVars>
      </dgm:prSet>
      <dgm:spPr/>
    </dgm:pt>
    <dgm:pt modelId="{EC346059-8DA7-49EE-A31A-85F34C56D49D}" type="pres">
      <dgm:prSet presAssocID="{9A84E2D2-5E1A-4914-8A50-2FADCBFB4150}" presName="negativeSpace" presStyleCnt="0"/>
      <dgm:spPr/>
    </dgm:pt>
    <dgm:pt modelId="{B8A87CD8-DC1A-4BB2-A51C-690FCB66C3F3}" type="pres">
      <dgm:prSet presAssocID="{9A84E2D2-5E1A-4914-8A50-2FADCBFB415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D84D701-37CE-44D5-8651-CD5760A49574}" type="presOf" srcId="{2B90AB4E-452A-46E0-A6C6-F9569893BF94}" destId="{9DBD0FA5-882D-4B2A-A2D8-9CBF3C92E4C8}" srcOrd="0" destOrd="0" presId="urn:microsoft.com/office/officeart/2005/8/layout/list1"/>
    <dgm:cxn modelId="{2201D90A-1D64-4EA2-823D-2D4245A80648}" srcId="{A261F6C4-C282-41E9-98A2-075C21B98172}" destId="{2B90AB4E-452A-46E0-A6C6-F9569893BF94}" srcOrd="0" destOrd="0" parTransId="{457CBD32-8B4D-49D1-8432-569B25C62861}" sibTransId="{F845472F-F8A7-4B85-B490-0954EA28837E}"/>
    <dgm:cxn modelId="{28AF9D1E-5F5A-4DB4-9366-B9FB466C76A4}" type="presOf" srcId="{2B90AB4E-452A-46E0-A6C6-F9569893BF94}" destId="{9D0DA595-8BC5-485B-8228-BA488CC66DA4}" srcOrd="1" destOrd="0" presId="urn:microsoft.com/office/officeart/2005/8/layout/list1"/>
    <dgm:cxn modelId="{F8E6687D-A5B1-4798-B559-D559A17D4D64}" type="presOf" srcId="{A261F6C4-C282-41E9-98A2-075C21B98172}" destId="{E9761526-78DE-47B1-9698-040CCDA9CDFD}" srcOrd="0" destOrd="0" presId="urn:microsoft.com/office/officeart/2005/8/layout/list1"/>
    <dgm:cxn modelId="{9570C6A1-801E-4FB9-8A23-86235FD3D602}" srcId="{A261F6C4-C282-41E9-98A2-075C21B98172}" destId="{9A84E2D2-5E1A-4914-8A50-2FADCBFB4150}" srcOrd="1" destOrd="0" parTransId="{CF12A362-B8C9-42CE-90D7-A8A4854EB63E}" sibTransId="{DE1F6FE9-2750-42BB-85BA-914C3534823D}"/>
    <dgm:cxn modelId="{08E699DA-B5EA-4D06-90E5-DD207763928F}" type="presOf" srcId="{9A84E2D2-5E1A-4914-8A50-2FADCBFB4150}" destId="{AE919D41-28AE-4805-A7D2-042AE7B396BB}" srcOrd="0" destOrd="0" presId="urn:microsoft.com/office/officeart/2005/8/layout/list1"/>
    <dgm:cxn modelId="{A81E01E5-215B-49E9-8245-98884B82868A}" type="presOf" srcId="{9A84E2D2-5E1A-4914-8A50-2FADCBFB4150}" destId="{BB3D2902-0E67-4DF7-A648-008661A3D267}" srcOrd="1" destOrd="0" presId="urn:microsoft.com/office/officeart/2005/8/layout/list1"/>
    <dgm:cxn modelId="{2C05DE1A-EA2E-4FAD-8A8F-BF5CDD43A659}" type="presParOf" srcId="{E9761526-78DE-47B1-9698-040CCDA9CDFD}" destId="{25038675-A60C-4115-8BAD-AD181CF904BA}" srcOrd="0" destOrd="0" presId="urn:microsoft.com/office/officeart/2005/8/layout/list1"/>
    <dgm:cxn modelId="{BAD1D669-921C-4C4F-8CBA-63B5229E5347}" type="presParOf" srcId="{25038675-A60C-4115-8BAD-AD181CF904BA}" destId="{9DBD0FA5-882D-4B2A-A2D8-9CBF3C92E4C8}" srcOrd="0" destOrd="0" presId="urn:microsoft.com/office/officeart/2005/8/layout/list1"/>
    <dgm:cxn modelId="{6E78F6EF-D519-4187-908F-360B8F3B9D72}" type="presParOf" srcId="{25038675-A60C-4115-8BAD-AD181CF904BA}" destId="{9D0DA595-8BC5-485B-8228-BA488CC66DA4}" srcOrd="1" destOrd="0" presId="urn:microsoft.com/office/officeart/2005/8/layout/list1"/>
    <dgm:cxn modelId="{82A8D529-8E54-4CC7-821F-FE3CE1CD7C6F}" type="presParOf" srcId="{E9761526-78DE-47B1-9698-040CCDA9CDFD}" destId="{E497D6E0-232D-4665-A529-04A4E3C5135E}" srcOrd="1" destOrd="0" presId="urn:microsoft.com/office/officeart/2005/8/layout/list1"/>
    <dgm:cxn modelId="{1D2124E5-AA9B-4361-9A6B-5599B4CD9E20}" type="presParOf" srcId="{E9761526-78DE-47B1-9698-040CCDA9CDFD}" destId="{C98B9F1E-A2D2-43BA-954D-0074D9D3D3DA}" srcOrd="2" destOrd="0" presId="urn:microsoft.com/office/officeart/2005/8/layout/list1"/>
    <dgm:cxn modelId="{AAD227F3-F7E5-40ED-BDFB-BCE64587B96F}" type="presParOf" srcId="{E9761526-78DE-47B1-9698-040CCDA9CDFD}" destId="{8EDDB12B-DB7B-45C4-B7DF-0D37AD7D6DB7}" srcOrd="3" destOrd="0" presId="urn:microsoft.com/office/officeart/2005/8/layout/list1"/>
    <dgm:cxn modelId="{EDF87825-FB9C-4F05-9F37-997352D4F9B8}" type="presParOf" srcId="{E9761526-78DE-47B1-9698-040CCDA9CDFD}" destId="{D840BDC2-6C32-49CA-9A38-BFCA4872F8A1}" srcOrd="4" destOrd="0" presId="urn:microsoft.com/office/officeart/2005/8/layout/list1"/>
    <dgm:cxn modelId="{8D1311C6-40B2-4CCA-B9CB-B804A5187924}" type="presParOf" srcId="{D840BDC2-6C32-49CA-9A38-BFCA4872F8A1}" destId="{AE919D41-28AE-4805-A7D2-042AE7B396BB}" srcOrd="0" destOrd="0" presId="urn:microsoft.com/office/officeart/2005/8/layout/list1"/>
    <dgm:cxn modelId="{C2B4A626-02CF-4179-85CD-F89E8689BD83}" type="presParOf" srcId="{D840BDC2-6C32-49CA-9A38-BFCA4872F8A1}" destId="{BB3D2902-0E67-4DF7-A648-008661A3D267}" srcOrd="1" destOrd="0" presId="urn:microsoft.com/office/officeart/2005/8/layout/list1"/>
    <dgm:cxn modelId="{487E1A7E-7FF5-4032-B160-84B9AB3EB82F}" type="presParOf" srcId="{E9761526-78DE-47B1-9698-040CCDA9CDFD}" destId="{EC346059-8DA7-49EE-A31A-85F34C56D49D}" srcOrd="5" destOrd="0" presId="urn:microsoft.com/office/officeart/2005/8/layout/list1"/>
    <dgm:cxn modelId="{E9209ECF-C73E-4EF3-ACC8-88598B09CE6E}" type="presParOf" srcId="{E9761526-78DE-47B1-9698-040CCDA9CDFD}" destId="{B8A87CD8-DC1A-4BB2-A51C-690FCB66C3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C5524-B9BB-4D1A-84A6-0996A65C0C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D257BC-00C5-4D6C-A19D-D2B1C8374F23}">
      <dgm:prSet phldrT="[文字]" custT="1"/>
      <dgm:spPr>
        <a:solidFill>
          <a:srgbClr val="66FFFF"/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2060"/>
              </a:solidFill>
              <a:ea typeface="文鼎粗隸" panose="02010609010101010101" pitchFamily="49" charset="-120"/>
            </a:rPr>
            <a:t>掛號作業</a:t>
          </a:r>
        </a:p>
      </dgm:t>
    </dgm:pt>
    <dgm:pt modelId="{766EDDB2-6E54-43DA-BB86-43D9D88E1EF5}" type="parTrans" cxnId="{DCE2FF13-EB25-4DB2-AD65-46707E88DAFA}">
      <dgm:prSet/>
      <dgm:spPr/>
      <dgm:t>
        <a:bodyPr/>
        <a:lstStyle/>
        <a:p>
          <a:endParaRPr lang="zh-TW" altLang="en-US"/>
        </a:p>
      </dgm:t>
    </dgm:pt>
    <dgm:pt modelId="{0837D15E-142C-47D0-920B-CBE609C03404}" type="sibTrans" cxnId="{DCE2FF13-EB25-4DB2-AD65-46707E88DAFA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C9E5AD2-C22F-475B-9BAA-693AC4651973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7030A0"/>
              </a:solidFill>
              <a:ea typeface="文鼎粗隸" panose="02010609010101010101" pitchFamily="49" charset="-120"/>
            </a:rPr>
            <a:t>醫師看診</a:t>
          </a:r>
        </a:p>
      </dgm:t>
    </dgm:pt>
    <dgm:pt modelId="{9F3DBDF4-CB6F-401F-9A34-B66ADAD07BCC}" type="parTrans" cxnId="{64B7E2E3-75D3-4019-9883-65D05000E5B7}">
      <dgm:prSet/>
      <dgm:spPr/>
      <dgm:t>
        <a:bodyPr/>
        <a:lstStyle/>
        <a:p>
          <a:endParaRPr lang="zh-TW" altLang="en-US"/>
        </a:p>
      </dgm:t>
    </dgm:pt>
    <dgm:pt modelId="{96BD638A-AF5C-436F-B62C-A58949E986C3}" type="sibTrans" cxnId="{64B7E2E3-75D3-4019-9883-65D05000E5B7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51376230-E652-4D00-BABF-E5ACB2FB3629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接種區</a:t>
          </a:r>
          <a:r>
            <a:rPr lang="en-US" altLang="zh-TW" sz="6000" b="1" dirty="0">
              <a:solidFill>
                <a:srgbClr val="0070C0"/>
              </a:solidFill>
              <a:ea typeface="文鼎粗隸" panose="02010609010101010101" pitchFamily="49" charset="-120"/>
            </a:rPr>
            <a:t>:</a:t>
          </a:r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疫苗接種</a:t>
          </a:r>
        </a:p>
      </dgm:t>
    </dgm:pt>
    <dgm:pt modelId="{6F88B414-8976-436A-B4C3-BBAC559D226A}" type="par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B31E48B2-B050-4326-B1EE-3FA9F55F16F2}" type="sib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CF1AB7C3-2A33-45C9-828C-BBD63A1C840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B64720"/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核對個人接種資料</a:t>
          </a:r>
        </a:p>
      </dgm:t>
    </dgm:pt>
    <dgm:pt modelId="{C18D0126-50CB-4357-A37D-C99A42B718B0}" type="parTrans" cxnId="{C0679AD3-140C-4D9C-A556-653722500A09}">
      <dgm:prSet/>
      <dgm:spPr/>
      <dgm:t>
        <a:bodyPr/>
        <a:lstStyle/>
        <a:p>
          <a:endParaRPr lang="zh-TW" altLang="en-US"/>
        </a:p>
      </dgm:t>
    </dgm:pt>
    <dgm:pt modelId="{2A23811E-8159-4841-950A-2D63C7EFB327}" type="sibTrans" cxnId="{C0679AD3-140C-4D9C-A556-653722500A0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ECAD6C-7124-40F5-B033-6A02C1BF90B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點名</a:t>
          </a:r>
          <a:r>
            <a:rPr lang="en-US" altLang="zh-TW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+</a:t>
          </a:r>
          <a:r>
            <a:rPr lang="zh-TW" altLang="en-US" sz="6000" b="1" dirty="0">
              <a:solidFill>
                <a:srgbClr val="FF0000"/>
              </a:solidFill>
              <a:ea typeface="文鼎粗隸" panose="02010609010101010101" pitchFamily="49" charset="-120"/>
            </a:rPr>
            <a:t>體溫異常</a:t>
          </a:r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複測</a:t>
          </a:r>
        </a:p>
      </dgm:t>
    </dgm:pt>
    <dgm:pt modelId="{8C5C92F1-3FB3-4AC7-8839-07BAF16036B3}" type="parTrans" cxnId="{54542FC2-E9B0-49AA-8767-B3704F675F7F}">
      <dgm:prSet/>
      <dgm:spPr/>
      <dgm:t>
        <a:bodyPr/>
        <a:lstStyle/>
        <a:p>
          <a:endParaRPr lang="zh-TW" altLang="en-US"/>
        </a:p>
      </dgm:t>
    </dgm:pt>
    <dgm:pt modelId="{0234FFA4-AD6C-40AD-BE0D-BE9025430466}" type="sibTrans" cxnId="{54542FC2-E9B0-49AA-8767-B3704F675F7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FC5440-86A4-4F31-845D-444B416178EC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DE4FE81B-B43F-42EA-BAFD-94A6A7A53863}" type="parTrans" cxnId="{933D125C-36CE-465F-AB46-E473C811C6D1}">
      <dgm:prSet/>
      <dgm:spPr/>
      <dgm:t>
        <a:bodyPr/>
        <a:lstStyle/>
        <a:p>
          <a:endParaRPr lang="zh-TW" altLang="en-US"/>
        </a:p>
      </dgm:t>
    </dgm:pt>
    <dgm:pt modelId="{81D64125-16B0-4CCA-98B0-8DDF98D98A4F}" type="sibTrans" cxnId="{933D125C-36CE-465F-AB46-E473C811C6D1}">
      <dgm:prSet/>
      <dgm:spPr/>
      <dgm:t>
        <a:bodyPr/>
        <a:lstStyle/>
        <a:p>
          <a:endParaRPr lang="zh-TW" altLang="en-US"/>
        </a:p>
      </dgm:t>
    </dgm:pt>
    <dgm:pt modelId="{DDB064F3-A9CE-4864-9ABE-93C29CE0EDCE}">
      <dgm:prSet custLinFactNeighborY="-3294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  <dgm:pt modelId="{EA9D83EE-6AF8-4140-88E7-E7026B7C7FA4}" type="parTrans" cxnId="{8EE9EFFF-3033-4F1C-8306-61C6D7585DC5}">
      <dgm:prSet/>
      <dgm:spPr/>
      <dgm:t>
        <a:bodyPr/>
        <a:lstStyle/>
        <a:p>
          <a:endParaRPr lang="zh-TW" altLang="en-US"/>
        </a:p>
      </dgm:t>
    </dgm:pt>
    <dgm:pt modelId="{9C4982D8-47F4-4EE6-B34A-0E25E4AECA7B}" type="sibTrans" cxnId="{8EE9EFFF-3033-4F1C-8306-61C6D7585DC5}">
      <dgm:prSet/>
      <dgm:spPr/>
      <dgm:t>
        <a:bodyPr/>
        <a:lstStyle/>
        <a:p>
          <a:endParaRPr lang="zh-TW" altLang="en-US"/>
        </a:p>
      </dgm:t>
    </dgm:pt>
    <dgm:pt modelId="{01472CE8-2061-4523-96B9-B9427F8138DA}">
      <dgm:prSet/>
      <dgm:spPr/>
      <dgm:t>
        <a:bodyPr/>
        <a:lstStyle/>
        <a:p>
          <a:endParaRPr lang="zh-TW" altLang="en-US"/>
        </a:p>
      </dgm:t>
    </dgm:pt>
    <dgm:pt modelId="{BBFE5C68-0450-476B-AF45-41AA0EDE4989}" type="parTrans" cxnId="{79034844-92CB-4837-9905-CBA94AAA1218}">
      <dgm:prSet/>
      <dgm:spPr/>
      <dgm:t>
        <a:bodyPr/>
        <a:lstStyle/>
        <a:p>
          <a:endParaRPr lang="zh-TW" altLang="en-US"/>
        </a:p>
      </dgm:t>
    </dgm:pt>
    <dgm:pt modelId="{E951214A-24A2-4022-8CBA-E98A4C826C97}" type="sibTrans" cxnId="{79034844-92CB-4837-9905-CBA94AAA1218}">
      <dgm:prSet/>
      <dgm:spPr/>
      <dgm:t>
        <a:bodyPr/>
        <a:lstStyle/>
        <a:p>
          <a:endParaRPr lang="zh-TW" altLang="en-US"/>
        </a:p>
      </dgm:t>
    </dgm:pt>
    <dgm:pt modelId="{CDD932EC-DC07-4BD0-BCDF-7EC9EF47B21D}">
      <dgm:prSet/>
      <dgm:spPr/>
      <dgm:t>
        <a:bodyPr/>
        <a:lstStyle/>
        <a:p>
          <a:endParaRPr lang="zh-TW" altLang="en-US"/>
        </a:p>
      </dgm:t>
    </dgm:pt>
    <dgm:pt modelId="{C3277D43-7776-47D1-AC5F-8BDE11E986D3}" type="parTrans" cxnId="{4E6CAD40-BE2C-4289-9142-93FAF7CBD896}">
      <dgm:prSet/>
      <dgm:spPr/>
      <dgm:t>
        <a:bodyPr/>
        <a:lstStyle/>
        <a:p>
          <a:endParaRPr lang="zh-TW" altLang="en-US"/>
        </a:p>
      </dgm:t>
    </dgm:pt>
    <dgm:pt modelId="{0DB02571-1DEA-4629-BCC4-75DE3E33643B}" type="sibTrans" cxnId="{4E6CAD40-BE2C-4289-9142-93FAF7CBD896}">
      <dgm:prSet/>
      <dgm:spPr/>
      <dgm:t>
        <a:bodyPr/>
        <a:lstStyle/>
        <a:p>
          <a:endParaRPr lang="zh-TW" altLang="en-US"/>
        </a:p>
      </dgm:t>
    </dgm:pt>
    <dgm:pt modelId="{5C1D2FEE-25F9-4DEE-AA40-5542DD18BA55}">
      <dgm:prSet/>
      <dgm:spPr/>
      <dgm:t>
        <a:bodyPr/>
        <a:lstStyle/>
        <a:p>
          <a:endParaRPr lang="zh-TW" altLang="en-US"/>
        </a:p>
      </dgm:t>
    </dgm:pt>
    <dgm:pt modelId="{F950BF55-1948-40A7-8FBC-5972EFF6393C}" type="parTrans" cxnId="{EEA48D2F-D37D-421F-BACE-5BD8AA4C0A67}">
      <dgm:prSet/>
      <dgm:spPr/>
      <dgm:t>
        <a:bodyPr/>
        <a:lstStyle/>
        <a:p>
          <a:endParaRPr lang="zh-TW" altLang="en-US"/>
        </a:p>
      </dgm:t>
    </dgm:pt>
    <dgm:pt modelId="{014B2C67-07D7-46EA-8C07-9B1238D1A349}" type="sibTrans" cxnId="{EEA48D2F-D37D-421F-BACE-5BD8AA4C0A67}">
      <dgm:prSet/>
      <dgm:spPr/>
      <dgm:t>
        <a:bodyPr/>
        <a:lstStyle/>
        <a:p>
          <a:endParaRPr lang="zh-TW" altLang="en-US"/>
        </a:p>
      </dgm:t>
    </dgm:pt>
    <dgm:pt modelId="{E64EFFE6-42A9-467D-B4DB-AEE91838C94D}" type="pres">
      <dgm:prSet presAssocID="{86CC5524-B9BB-4D1A-84A6-0996A65C0C0E}" presName="outerComposite" presStyleCnt="0">
        <dgm:presLayoutVars>
          <dgm:chMax val="5"/>
          <dgm:dir/>
          <dgm:resizeHandles val="exact"/>
        </dgm:presLayoutVars>
      </dgm:prSet>
      <dgm:spPr/>
    </dgm:pt>
    <dgm:pt modelId="{D17D8DEF-EA82-4C58-90B7-D13A30774C84}" type="pres">
      <dgm:prSet presAssocID="{86CC5524-B9BB-4D1A-84A6-0996A65C0C0E}" presName="dummyMaxCanvas" presStyleCnt="0">
        <dgm:presLayoutVars/>
      </dgm:prSet>
      <dgm:spPr/>
    </dgm:pt>
    <dgm:pt modelId="{100553EA-523E-4EFD-8882-89AE099C2F0B}" type="pres">
      <dgm:prSet presAssocID="{86CC5524-B9BB-4D1A-84A6-0996A65C0C0E}" presName="FiveNodes_1" presStyleLbl="node1" presStyleIdx="0" presStyleCnt="5" custLinFactNeighborY="-3294">
        <dgm:presLayoutVars>
          <dgm:bulletEnabled val="1"/>
        </dgm:presLayoutVars>
      </dgm:prSet>
      <dgm:spPr/>
    </dgm:pt>
    <dgm:pt modelId="{3D8C52E6-18E1-4FDF-A126-D34AC690A47D}" type="pres">
      <dgm:prSet presAssocID="{86CC5524-B9BB-4D1A-84A6-0996A65C0C0E}" presName="FiveNodes_2" presStyleLbl="node1" presStyleIdx="1" presStyleCnt="5">
        <dgm:presLayoutVars>
          <dgm:bulletEnabled val="1"/>
        </dgm:presLayoutVars>
      </dgm:prSet>
      <dgm:spPr/>
    </dgm:pt>
    <dgm:pt modelId="{69B16DF1-17AD-4738-B937-C621781699FD}" type="pres">
      <dgm:prSet presAssocID="{86CC5524-B9BB-4D1A-84A6-0996A65C0C0E}" presName="FiveNodes_3" presStyleLbl="node1" presStyleIdx="2" presStyleCnt="5">
        <dgm:presLayoutVars>
          <dgm:bulletEnabled val="1"/>
        </dgm:presLayoutVars>
      </dgm:prSet>
      <dgm:spPr/>
    </dgm:pt>
    <dgm:pt modelId="{DCDD4B90-E141-4E8E-9D47-AF65B72B0E1C}" type="pres">
      <dgm:prSet presAssocID="{86CC5524-B9BB-4D1A-84A6-0996A65C0C0E}" presName="FiveNodes_4" presStyleLbl="node1" presStyleIdx="3" presStyleCnt="5">
        <dgm:presLayoutVars>
          <dgm:bulletEnabled val="1"/>
        </dgm:presLayoutVars>
      </dgm:prSet>
      <dgm:spPr/>
    </dgm:pt>
    <dgm:pt modelId="{1F90BE70-9D6F-4A30-B5D0-0B251DF32651}" type="pres">
      <dgm:prSet presAssocID="{86CC5524-B9BB-4D1A-84A6-0996A65C0C0E}" presName="FiveNodes_5" presStyleLbl="node1" presStyleIdx="4" presStyleCnt="5">
        <dgm:presLayoutVars>
          <dgm:bulletEnabled val="1"/>
        </dgm:presLayoutVars>
      </dgm:prSet>
      <dgm:spPr/>
    </dgm:pt>
    <dgm:pt modelId="{688F01A7-41B6-4D53-9601-A4DF22CA3C60}" type="pres">
      <dgm:prSet presAssocID="{86CC5524-B9BB-4D1A-84A6-0996A65C0C0E}" presName="FiveConn_1-2" presStyleLbl="fgAccFollowNode1" presStyleIdx="0" presStyleCnt="4">
        <dgm:presLayoutVars>
          <dgm:bulletEnabled val="1"/>
        </dgm:presLayoutVars>
      </dgm:prSet>
      <dgm:spPr/>
    </dgm:pt>
    <dgm:pt modelId="{5D1A9654-1145-43A3-943F-BABC31700AFA}" type="pres">
      <dgm:prSet presAssocID="{86CC5524-B9BB-4D1A-84A6-0996A65C0C0E}" presName="FiveConn_2-3" presStyleLbl="fgAccFollowNode1" presStyleIdx="1" presStyleCnt="4">
        <dgm:presLayoutVars>
          <dgm:bulletEnabled val="1"/>
        </dgm:presLayoutVars>
      </dgm:prSet>
      <dgm:spPr/>
    </dgm:pt>
    <dgm:pt modelId="{F9E5E8DE-515E-45B4-95A5-004DC2B619DE}" type="pres">
      <dgm:prSet presAssocID="{86CC5524-B9BB-4D1A-84A6-0996A65C0C0E}" presName="FiveConn_3-4" presStyleLbl="fgAccFollowNode1" presStyleIdx="2" presStyleCnt="4">
        <dgm:presLayoutVars>
          <dgm:bulletEnabled val="1"/>
        </dgm:presLayoutVars>
      </dgm:prSet>
      <dgm:spPr/>
    </dgm:pt>
    <dgm:pt modelId="{345A7777-4DE2-43A0-9EC7-3268440FBB11}" type="pres">
      <dgm:prSet presAssocID="{86CC5524-B9BB-4D1A-84A6-0996A65C0C0E}" presName="FiveConn_4-5" presStyleLbl="fgAccFollowNode1" presStyleIdx="3" presStyleCnt="4" custLinFactNeighborY="5067">
        <dgm:presLayoutVars>
          <dgm:bulletEnabled val="1"/>
        </dgm:presLayoutVars>
      </dgm:prSet>
      <dgm:spPr/>
    </dgm:pt>
    <dgm:pt modelId="{166E6050-4B0D-439E-AFF8-E300B9103755}" type="pres">
      <dgm:prSet presAssocID="{86CC5524-B9BB-4D1A-84A6-0996A65C0C0E}" presName="FiveNodes_1_text" presStyleLbl="node1" presStyleIdx="4" presStyleCnt="5">
        <dgm:presLayoutVars>
          <dgm:bulletEnabled val="1"/>
        </dgm:presLayoutVars>
      </dgm:prSet>
      <dgm:spPr/>
    </dgm:pt>
    <dgm:pt modelId="{3C2781C8-4F1D-4578-9A46-644D661C19CD}" type="pres">
      <dgm:prSet presAssocID="{86CC5524-B9BB-4D1A-84A6-0996A65C0C0E}" presName="FiveNodes_2_text" presStyleLbl="node1" presStyleIdx="4" presStyleCnt="5">
        <dgm:presLayoutVars>
          <dgm:bulletEnabled val="1"/>
        </dgm:presLayoutVars>
      </dgm:prSet>
      <dgm:spPr/>
    </dgm:pt>
    <dgm:pt modelId="{FDA93FD7-01B4-405A-BC23-D7176C4432BE}" type="pres">
      <dgm:prSet presAssocID="{86CC5524-B9BB-4D1A-84A6-0996A65C0C0E}" presName="FiveNodes_3_text" presStyleLbl="node1" presStyleIdx="4" presStyleCnt="5">
        <dgm:presLayoutVars>
          <dgm:bulletEnabled val="1"/>
        </dgm:presLayoutVars>
      </dgm:prSet>
      <dgm:spPr/>
    </dgm:pt>
    <dgm:pt modelId="{9C56104C-4CC0-4445-BB4D-F2578EC9E5DE}" type="pres">
      <dgm:prSet presAssocID="{86CC5524-B9BB-4D1A-84A6-0996A65C0C0E}" presName="FiveNodes_4_text" presStyleLbl="node1" presStyleIdx="4" presStyleCnt="5">
        <dgm:presLayoutVars>
          <dgm:bulletEnabled val="1"/>
        </dgm:presLayoutVars>
      </dgm:prSet>
      <dgm:spPr/>
    </dgm:pt>
    <dgm:pt modelId="{9DC73784-578A-44F3-A090-FC94E462CC4F}" type="pres">
      <dgm:prSet presAssocID="{86CC5524-B9BB-4D1A-84A6-0996A65C0C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0D007-D2D2-4DB8-B3E7-ACA56A84DD6F}" type="presOf" srcId="{CF1AB7C3-2A33-45C9-828C-BBD63A1C8404}" destId="{3C2781C8-4F1D-4578-9A46-644D661C19CD}" srcOrd="1" destOrd="0" presId="urn:microsoft.com/office/officeart/2005/8/layout/vProcess5"/>
    <dgm:cxn modelId="{E9004C08-8589-4E68-BA48-09F3474A7489}" type="presOf" srcId="{51376230-E652-4D00-BABF-E5ACB2FB3629}" destId="{9DC73784-578A-44F3-A090-FC94E462CC4F}" srcOrd="1" destOrd="0" presId="urn:microsoft.com/office/officeart/2005/8/layout/vProcess5"/>
    <dgm:cxn modelId="{8BFD590A-4F52-4167-9A76-565F76394999}" type="presOf" srcId="{D2ECAD6C-7124-40F5-B033-6A02C1BF90BF}" destId="{166E6050-4B0D-439E-AFF8-E300B9103755}" srcOrd="1" destOrd="0" presId="urn:microsoft.com/office/officeart/2005/8/layout/vProcess5"/>
    <dgm:cxn modelId="{A320710E-141C-44A7-8F59-BA73273CE33E}" type="presOf" srcId="{6BD257BC-00C5-4D6C-A19D-D2B1C8374F23}" destId="{69B16DF1-17AD-4738-B937-C621781699FD}" srcOrd="0" destOrd="0" presId="urn:microsoft.com/office/officeart/2005/8/layout/vProcess5"/>
    <dgm:cxn modelId="{DCE2FF13-EB25-4DB2-AD65-46707E88DAFA}" srcId="{86CC5524-B9BB-4D1A-84A6-0996A65C0C0E}" destId="{6BD257BC-00C5-4D6C-A19D-D2B1C8374F23}" srcOrd="2" destOrd="0" parTransId="{766EDDB2-6E54-43DA-BB86-43D9D88E1EF5}" sibTransId="{0837D15E-142C-47D0-920B-CBE609C03404}"/>
    <dgm:cxn modelId="{EEA48D2F-D37D-421F-BACE-5BD8AA4C0A67}" srcId="{86CC5524-B9BB-4D1A-84A6-0996A65C0C0E}" destId="{5C1D2FEE-25F9-4DEE-AA40-5542DD18BA55}" srcOrd="9" destOrd="0" parTransId="{F950BF55-1948-40A7-8FBC-5972EFF6393C}" sibTransId="{014B2C67-07D7-46EA-8C07-9B1238D1A349}"/>
    <dgm:cxn modelId="{BDCFA232-0852-4E45-8C35-878940F0F310}" type="presOf" srcId="{51376230-E652-4D00-BABF-E5ACB2FB3629}" destId="{1F90BE70-9D6F-4A30-B5D0-0B251DF32651}" srcOrd="0" destOrd="0" presId="urn:microsoft.com/office/officeart/2005/8/layout/vProcess5"/>
    <dgm:cxn modelId="{C0D2013E-F900-47D0-BBE8-A784AB8BC604}" type="presOf" srcId="{96BD638A-AF5C-436F-B62C-A58949E986C3}" destId="{345A7777-4DE2-43A0-9EC7-3268440FBB11}" srcOrd="0" destOrd="0" presId="urn:microsoft.com/office/officeart/2005/8/layout/vProcess5"/>
    <dgm:cxn modelId="{4E6CAD40-BE2C-4289-9142-93FAF7CBD896}" srcId="{86CC5524-B9BB-4D1A-84A6-0996A65C0C0E}" destId="{CDD932EC-DC07-4BD0-BCDF-7EC9EF47B21D}" srcOrd="8" destOrd="0" parTransId="{C3277D43-7776-47D1-AC5F-8BDE11E986D3}" sibTransId="{0DB02571-1DEA-4629-BCC4-75DE3E33643B}"/>
    <dgm:cxn modelId="{933D125C-36CE-465F-AB46-E473C811C6D1}" srcId="{86CC5524-B9BB-4D1A-84A6-0996A65C0C0E}" destId="{D2FC5440-86A4-4F31-845D-444B416178EC}" srcOrd="5" destOrd="0" parTransId="{DE4FE81B-B43F-42EA-BAFD-94A6A7A53863}" sibTransId="{81D64125-16B0-4CCA-98B0-8DDF98D98A4F}"/>
    <dgm:cxn modelId="{79034844-92CB-4837-9905-CBA94AAA1218}" srcId="{86CC5524-B9BB-4D1A-84A6-0996A65C0C0E}" destId="{01472CE8-2061-4523-96B9-B9427F8138DA}" srcOrd="7" destOrd="0" parTransId="{BBFE5C68-0450-476B-AF45-41AA0EDE4989}" sibTransId="{E951214A-24A2-4022-8CBA-E98A4C826C97}"/>
    <dgm:cxn modelId="{81502066-55D3-4B80-88F6-4E27AB1F3B14}" type="presOf" srcId="{CF1AB7C3-2A33-45C9-828C-BBD63A1C8404}" destId="{3D8C52E6-18E1-4FDF-A126-D34AC690A47D}" srcOrd="0" destOrd="0" presId="urn:microsoft.com/office/officeart/2005/8/layout/vProcess5"/>
    <dgm:cxn modelId="{0152A34B-524F-481C-8A9E-8BD9E72E0CBC}" srcId="{86CC5524-B9BB-4D1A-84A6-0996A65C0C0E}" destId="{51376230-E652-4D00-BABF-E5ACB2FB3629}" srcOrd="4" destOrd="0" parTransId="{6F88B414-8976-436A-B4C3-BBAC559D226A}" sibTransId="{B31E48B2-B050-4326-B1EE-3FA9F55F16F2}"/>
    <dgm:cxn modelId="{1B81144C-AC2B-4428-A3CE-D965BFDCCAD2}" type="presOf" srcId="{D2ECAD6C-7124-40F5-B033-6A02C1BF90BF}" destId="{100553EA-523E-4EFD-8882-89AE099C2F0B}" srcOrd="0" destOrd="0" presId="urn:microsoft.com/office/officeart/2005/8/layout/vProcess5"/>
    <dgm:cxn modelId="{259CAE51-050D-4C80-BE69-33426FD2C5F8}" type="presOf" srcId="{0234FFA4-AD6C-40AD-BE0D-BE9025430466}" destId="{688F01A7-41B6-4D53-9601-A4DF22CA3C60}" srcOrd="0" destOrd="0" presId="urn:microsoft.com/office/officeart/2005/8/layout/vProcess5"/>
    <dgm:cxn modelId="{9100275A-B4FA-48F9-96D6-D1C682F1B188}" type="presOf" srcId="{6BD257BC-00C5-4D6C-A19D-D2B1C8374F23}" destId="{FDA93FD7-01B4-405A-BC23-D7176C4432BE}" srcOrd="1" destOrd="0" presId="urn:microsoft.com/office/officeart/2005/8/layout/vProcess5"/>
    <dgm:cxn modelId="{4ACC5B7F-C66F-4595-9A52-EC3AFE1B86E7}" type="presOf" srcId="{86CC5524-B9BB-4D1A-84A6-0996A65C0C0E}" destId="{E64EFFE6-42A9-467D-B4DB-AEE91838C94D}" srcOrd="0" destOrd="0" presId="urn:microsoft.com/office/officeart/2005/8/layout/vProcess5"/>
    <dgm:cxn modelId="{E4A5ED9D-E7D2-4A71-81F9-DD14966CC2F0}" type="presOf" srcId="{DC9E5AD2-C22F-475B-9BAA-693AC4651973}" destId="{9C56104C-4CC0-4445-BB4D-F2578EC9E5DE}" srcOrd="1" destOrd="0" presId="urn:microsoft.com/office/officeart/2005/8/layout/vProcess5"/>
    <dgm:cxn modelId="{54542FC2-E9B0-49AA-8767-B3704F675F7F}" srcId="{86CC5524-B9BB-4D1A-84A6-0996A65C0C0E}" destId="{D2ECAD6C-7124-40F5-B033-6A02C1BF90BF}" srcOrd="0" destOrd="0" parTransId="{8C5C92F1-3FB3-4AC7-8839-07BAF16036B3}" sibTransId="{0234FFA4-AD6C-40AD-BE0D-BE9025430466}"/>
    <dgm:cxn modelId="{4714CDD1-255C-4529-95FA-8B09CDA8046F}" type="presOf" srcId="{2A23811E-8159-4841-950A-2D63C7EFB327}" destId="{5D1A9654-1145-43A3-943F-BABC31700AFA}" srcOrd="0" destOrd="0" presId="urn:microsoft.com/office/officeart/2005/8/layout/vProcess5"/>
    <dgm:cxn modelId="{C0679AD3-140C-4D9C-A556-653722500A09}" srcId="{86CC5524-B9BB-4D1A-84A6-0996A65C0C0E}" destId="{CF1AB7C3-2A33-45C9-828C-BBD63A1C8404}" srcOrd="1" destOrd="0" parTransId="{C18D0126-50CB-4357-A37D-C99A42B718B0}" sibTransId="{2A23811E-8159-4841-950A-2D63C7EFB327}"/>
    <dgm:cxn modelId="{4B8148DA-BC19-42A2-9B1E-49A4A01A3E68}" type="presOf" srcId="{0837D15E-142C-47D0-920B-CBE609C03404}" destId="{F9E5E8DE-515E-45B4-95A5-004DC2B619DE}" srcOrd="0" destOrd="0" presId="urn:microsoft.com/office/officeart/2005/8/layout/vProcess5"/>
    <dgm:cxn modelId="{64B7E2E3-75D3-4019-9883-65D05000E5B7}" srcId="{86CC5524-B9BB-4D1A-84A6-0996A65C0C0E}" destId="{DC9E5AD2-C22F-475B-9BAA-693AC4651973}" srcOrd="3" destOrd="0" parTransId="{9F3DBDF4-CB6F-401F-9A34-B66ADAD07BCC}" sibTransId="{96BD638A-AF5C-436F-B62C-A58949E986C3}"/>
    <dgm:cxn modelId="{5E0F67EB-FA60-45BF-B316-941C8EB6A98F}" type="presOf" srcId="{DC9E5AD2-C22F-475B-9BAA-693AC4651973}" destId="{DCDD4B90-E141-4E8E-9D47-AF65B72B0E1C}" srcOrd="0" destOrd="0" presId="urn:microsoft.com/office/officeart/2005/8/layout/vProcess5"/>
    <dgm:cxn modelId="{8EE9EFFF-3033-4F1C-8306-61C6D7585DC5}" srcId="{86CC5524-B9BB-4D1A-84A6-0996A65C0C0E}" destId="{DDB064F3-A9CE-4864-9ABE-93C29CE0EDCE}" srcOrd="6" destOrd="0" parTransId="{EA9D83EE-6AF8-4140-88E7-E7026B7C7FA4}" sibTransId="{9C4982D8-47F4-4EE6-B34A-0E25E4AECA7B}"/>
    <dgm:cxn modelId="{2BF5E3A3-29DE-4CE6-9F0E-B71D4407FF72}" type="presParOf" srcId="{E64EFFE6-42A9-467D-B4DB-AEE91838C94D}" destId="{D17D8DEF-EA82-4C58-90B7-D13A30774C84}" srcOrd="0" destOrd="0" presId="urn:microsoft.com/office/officeart/2005/8/layout/vProcess5"/>
    <dgm:cxn modelId="{B4C0696B-676A-4443-8D00-07245C17A042}" type="presParOf" srcId="{E64EFFE6-42A9-467D-B4DB-AEE91838C94D}" destId="{100553EA-523E-4EFD-8882-89AE099C2F0B}" srcOrd="1" destOrd="0" presId="urn:microsoft.com/office/officeart/2005/8/layout/vProcess5"/>
    <dgm:cxn modelId="{9903542E-D087-493A-81CE-9E63698AE5F9}" type="presParOf" srcId="{E64EFFE6-42A9-467D-B4DB-AEE91838C94D}" destId="{3D8C52E6-18E1-4FDF-A126-D34AC690A47D}" srcOrd="2" destOrd="0" presId="urn:microsoft.com/office/officeart/2005/8/layout/vProcess5"/>
    <dgm:cxn modelId="{9A57DDB7-EE3C-4E5E-88DA-6AA646ECC202}" type="presParOf" srcId="{E64EFFE6-42A9-467D-B4DB-AEE91838C94D}" destId="{69B16DF1-17AD-4738-B937-C621781699FD}" srcOrd="3" destOrd="0" presId="urn:microsoft.com/office/officeart/2005/8/layout/vProcess5"/>
    <dgm:cxn modelId="{8115B9B2-3E45-4C42-845E-0D8288168B82}" type="presParOf" srcId="{E64EFFE6-42A9-467D-B4DB-AEE91838C94D}" destId="{DCDD4B90-E141-4E8E-9D47-AF65B72B0E1C}" srcOrd="4" destOrd="0" presId="urn:microsoft.com/office/officeart/2005/8/layout/vProcess5"/>
    <dgm:cxn modelId="{98840829-48F0-4B9F-9FE3-159A0FF532B0}" type="presParOf" srcId="{E64EFFE6-42A9-467D-B4DB-AEE91838C94D}" destId="{1F90BE70-9D6F-4A30-B5D0-0B251DF32651}" srcOrd="5" destOrd="0" presId="urn:microsoft.com/office/officeart/2005/8/layout/vProcess5"/>
    <dgm:cxn modelId="{E2815971-6380-438E-9055-80D810C9F703}" type="presParOf" srcId="{E64EFFE6-42A9-467D-B4DB-AEE91838C94D}" destId="{688F01A7-41B6-4D53-9601-A4DF22CA3C60}" srcOrd="6" destOrd="0" presId="urn:microsoft.com/office/officeart/2005/8/layout/vProcess5"/>
    <dgm:cxn modelId="{7AB7D848-F601-44FF-8C3E-A10A031D40D6}" type="presParOf" srcId="{E64EFFE6-42A9-467D-B4DB-AEE91838C94D}" destId="{5D1A9654-1145-43A3-943F-BABC31700AFA}" srcOrd="7" destOrd="0" presId="urn:microsoft.com/office/officeart/2005/8/layout/vProcess5"/>
    <dgm:cxn modelId="{0CDE7361-8A90-455C-A661-7970AF71A733}" type="presParOf" srcId="{E64EFFE6-42A9-467D-B4DB-AEE91838C94D}" destId="{F9E5E8DE-515E-45B4-95A5-004DC2B619DE}" srcOrd="8" destOrd="0" presId="urn:microsoft.com/office/officeart/2005/8/layout/vProcess5"/>
    <dgm:cxn modelId="{6CEA590E-A7B8-470B-B744-01554385FC85}" type="presParOf" srcId="{E64EFFE6-42A9-467D-B4DB-AEE91838C94D}" destId="{345A7777-4DE2-43A0-9EC7-3268440FBB11}" srcOrd="9" destOrd="0" presId="urn:microsoft.com/office/officeart/2005/8/layout/vProcess5"/>
    <dgm:cxn modelId="{CFD25678-CD48-4A76-ADDD-0B623489BEC6}" type="presParOf" srcId="{E64EFFE6-42A9-467D-B4DB-AEE91838C94D}" destId="{166E6050-4B0D-439E-AFF8-E300B9103755}" srcOrd="10" destOrd="0" presId="urn:microsoft.com/office/officeart/2005/8/layout/vProcess5"/>
    <dgm:cxn modelId="{6609FB7A-83F7-48A0-98D5-BB5082C8ABD4}" type="presParOf" srcId="{E64EFFE6-42A9-467D-B4DB-AEE91838C94D}" destId="{3C2781C8-4F1D-4578-9A46-644D661C19CD}" srcOrd="11" destOrd="0" presId="urn:microsoft.com/office/officeart/2005/8/layout/vProcess5"/>
    <dgm:cxn modelId="{1B1350BB-0087-4C6E-8DA0-758F6F62710C}" type="presParOf" srcId="{E64EFFE6-42A9-467D-B4DB-AEE91838C94D}" destId="{FDA93FD7-01B4-405A-BC23-D7176C4432BE}" srcOrd="12" destOrd="0" presId="urn:microsoft.com/office/officeart/2005/8/layout/vProcess5"/>
    <dgm:cxn modelId="{C9F00589-5706-484B-92F8-0FCFFEF43CD7}" type="presParOf" srcId="{E64EFFE6-42A9-467D-B4DB-AEE91838C94D}" destId="{9C56104C-4CC0-4445-BB4D-F2578EC9E5DE}" srcOrd="13" destOrd="0" presId="urn:microsoft.com/office/officeart/2005/8/layout/vProcess5"/>
    <dgm:cxn modelId="{4989FCA7-86F3-4950-9B47-9DC42799BA6F}" type="presParOf" srcId="{E64EFFE6-42A9-467D-B4DB-AEE91838C94D}" destId="{9DC73784-578A-44F3-A090-FC94E462CC4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74EA45-10AE-4951-8F5D-7DB95615407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922E343-9C02-459A-BF89-A2739531E318}">
      <dgm:prSet phldrT="[文字]" custT="1"/>
      <dgm:spPr>
        <a:solidFill>
          <a:schemeClr val="accent2">
            <a:lumMod val="60000"/>
            <a:lumOff val="40000"/>
          </a:schemeClr>
        </a:solidFill>
        <a:ln>
          <a:solidFill>
            <a:srgbClr val="B64720"/>
          </a:solidFill>
        </a:ln>
      </dgm:spPr>
      <dgm:t>
        <a:bodyPr/>
        <a:lstStyle/>
        <a:p>
          <a:pPr algn="l"/>
          <a:r>
            <a:rPr lang="zh-TW" altLang="en-US" sz="4000" b="1" dirty="0">
              <a:solidFill>
                <a:schemeClr val="tx1"/>
              </a:solidFill>
            </a:rPr>
            <a:t>  </a:t>
          </a:r>
          <a:r>
            <a:rPr lang="en-US" altLang="zh-TW" sz="4000" b="1" dirty="0">
              <a:solidFill>
                <a:schemeClr val="tx1"/>
              </a:solidFill>
            </a:rPr>
            <a:t>&lt;2&gt;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>
              <a:solidFill>
                <a:schemeClr val="tx1"/>
              </a:solidFill>
            </a:rPr>
            <a:t>健保卡</a:t>
          </a:r>
        </a:p>
      </dgm:t>
    </dgm:pt>
    <dgm:pt modelId="{331951B9-2A93-407E-B4F4-804E94930141}" type="parTrans" cxnId="{E3CE6987-7A76-4E87-8E61-C5939410384F}">
      <dgm:prSet/>
      <dgm:spPr/>
      <dgm:t>
        <a:bodyPr/>
        <a:lstStyle/>
        <a:p>
          <a:endParaRPr lang="zh-TW" altLang="en-US"/>
        </a:p>
      </dgm:t>
    </dgm:pt>
    <dgm:pt modelId="{0C047863-20C2-4712-8C3B-3BDEFD5B1307}" type="sibTrans" cxnId="{E3CE6987-7A76-4E87-8E61-C5939410384F}">
      <dgm:prSet/>
      <dgm:spPr>
        <a:solidFill>
          <a:schemeClr val="accent5"/>
        </a:solidFill>
      </dgm:spPr>
      <dgm:t>
        <a:bodyPr/>
        <a:lstStyle/>
        <a:p>
          <a:endParaRPr lang="zh-TW" altLang="en-US"/>
        </a:p>
      </dgm:t>
    </dgm:pt>
    <dgm:pt modelId="{67CCF1E0-B0A1-49BB-8506-3A6DCD36BF42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 w="19050"/>
      </dgm:spPr>
      <dgm:t>
        <a:bodyPr/>
        <a:lstStyle/>
        <a:p>
          <a:pPr algn="l"/>
          <a:r>
            <a:rPr lang="zh-TW" altLang="en-US" sz="4000" b="1" dirty="0"/>
            <a:t>  </a:t>
          </a:r>
          <a:r>
            <a:rPr lang="en-US" altLang="zh-TW" sz="4000" b="1" dirty="0"/>
            <a:t>&lt;3&gt;</a:t>
          </a:r>
          <a:r>
            <a:rPr lang="zh-TW" altLang="en-US" sz="4000" b="1" dirty="0">
              <a:solidFill>
                <a:srgbClr val="FF0000"/>
              </a:solidFill>
            </a:rPr>
            <a:t>有掛號核對讀卡</a:t>
          </a:r>
          <a:r>
            <a:rPr lang="en-US" altLang="zh-TW" sz="4000" b="1" dirty="0">
              <a:solidFill>
                <a:srgbClr val="FF0000"/>
              </a:solidFill>
            </a:rPr>
            <a:t>(</a:t>
          </a:r>
          <a:r>
            <a:rPr lang="zh-TW" altLang="en-US" sz="4000" b="1" dirty="0">
              <a:solidFill>
                <a:srgbClr val="FF0000"/>
              </a:solidFill>
            </a:rPr>
            <a:t>無黃卡發放</a:t>
          </a:r>
          <a:r>
            <a:rPr lang="en-US" altLang="zh-TW" sz="4000" b="1" dirty="0">
              <a:solidFill>
                <a:srgbClr val="FF0000"/>
              </a:solidFill>
            </a:rPr>
            <a:t>)</a:t>
          </a:r>
          <a:endParaRPr lang="zh-TW" altLang="en-US" sz="4000" b="1" dirty="0"/>
        </a:p>
      </dgm:t>
    </dgm:pt>
    <dgm:pt modelId="{52FC33F8-9BD1-4AB0-9F86-D8321D796DFF}" type="parTrans" cxnId="{B951A31C-4CF0-48A1-949D-5EAEF9CC2CBC}">
      <dgm:prSet/>
      <dgm:spPr/>
      <dgm:t>
        <a:bodyPr/>
        <a:lstStyle/>
        <a:p>
          <a:endParaRPr lang="zh-TW" altLang="en-US"/>
        </a:p>
      </dgm:t>
    </dgm:pt>
    <dgm:pt modelId="{10F1661E-6996-4FE7-B4D3-0F9BAAADF268}" type="sibTrans" cxnId="{B951A31C-4CF0-48A1-949D-5EAEF9CC2CBC}">
      <dgm:prSet/>
      <dgm:spPr>
        <a:solidFill>
          <a:schemeClr val="accent5"/>
        </a:solidFill>
      </dgm:spPr>
      <dgm:t>
        <a:bodyPr/>
        <a:lstStyle/>
        <a:p>
          <a:endParaRPr lang="zh-TW" altLang="en-US"/>
        </a:p>
      </dgm:t>
    </dgm:pt>
    <dgm:pt modelId="{43727B1D-8037-4C95-A5C9-4B6A08E44D72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19050"/>
      </dgm:spPr>
      <dgm:t>
        <a:bodyPr/>
        <a:lstStyle/>
        <a:p>
          <a:pPr algn="l"/>
          <a:r>
            <a:rPr lang="zh-TW" altLang="en-US" sz="4000" b="1" dirty="0"/>
            <a:t>  </a:t>
          </a:r>
          <a:r>
            <a:rPr lang="en-US" altLang="zh-TW" sz="4000" b="1" dirty="0"/>
            <a:t>&lt;4&gt;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/>
            <a:t>接種後通知單</a:t>
          </a:r>
        </a:p>
      </dgm:t>
    </dgm:pt>
    <dgm:pt modelId="{E01D3A7B-7A11-403B-9EBF-0774CA22A3CA}" type="parTrans" cxnId="{4F7BF85C-F218-4E2A-B952-107BA1CCB1D3}">
      <dgm:prSet/>
      <dgm:spPr/>
      <dgm:t>
        <a:bodyPr/>
        <a:lstStyle/>
        <a:p>
          <a:endParaRPr lang="zh-TW" altLang="en-US"/>
        </a:p>
      </dgm:t>
    </dgm:pt>
    <dgm:pt modelId="{AD06371B-5759-4800-836B-A0CD328EE079}" type="sibTrans" cxnId="{4F7BF85C-F218-4E2A-B952-107BA1CCB1D3}">
      <dgm:prSet/>
      <dgm:spPr/>
      <dgm:t>
        <a:bodyPr/>
        <a:lstStyle/>
        <a:p>
          <a:endParaRPr lang="zh-TW" altLang="en-US"/>
        </a:p>
      </dgm:t>
    </dgm:pt>
    <dgm:pt modelId="{3214669B-3220-4E69-9A09-C71C9AFFFB7A}">
      <dgm:prSet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TW" sz="4000" b="1" dirty="0">
              <a:solidFill>
                <a:schemeClr val="tx1"/>
              </a:solidFill>
            </a:rPr>
            <a:t>&lt;1&gt;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>
              <a:solidFill>
                <a:schemeClr val="tx1"/>
              </a:solidFill>
            </a:rPr>
            <a:t>同意書</a:t>
          </a:r>
          <a:r>
            <a:rPr lang="en-US" altLang="zh-TW" sz="4000" b="1" dirty="0">
              <a:solidFill>
                <a:schemeClr val="tx1"/>
              </a:solidFill>
            </a:rPr>
            <a:t>:</a:t>
          </a:r>
          <a:r>
            <a:rPr lang="zh-TW" altLang="en-US" sz="4000" b="1" dirty="0">
              <a:solidFill>
                <a:schemeClr val="tx1"/>
              </a:solidFill>
            </a:rPr>
            <a:t>有效簽名</a:t>
          </a:r>
          <a:r>
            <a:rPr lang="en-US" altLang="zh-TW" sz="4000" b="1" dirty="0">
              <a:solidFill>
                <a:schemeClr val="tx1"/>
              </a:solidFill>
            </a:rPr>
            <a:t>.</a:t>
          </a:r>
          <a:r>
            <a:rPr lang="zh-TW" altLang="en-US" sz="4000" b="1" dirty="0">
              <a:solidFill>
                <a:schemeClr val="tx1"/>
              </a:solidFill>
            </a:rPr>
            <a:t>填寫完整</a:t>
          </a:r>
        </a:p>
      </dgm:t>
    </dgm:pt>
    <dgm:pt modelId="{1345AB9C-36B9-44F5-9B30-89D6B0299DED}" type="parTrans" cxnId="{0BC914E5-30EB-4BC2-AE1A-16DE2CA5DF4E}">
      <dgm:prSet/>
      <dgm:spPr/>
      <dgm:t>
        <a:bodyPr/>
        <a:lstStyle/>
        <a:p>
          <a:endParaRPr lang="zh-TW" altLang="en-US"/>
        </a:p>
      </dgm:t>
    </dgm:pt>
    <dgm:pt modelId="{A6390BD6-D636-4B59-9F3F-6D5B1302F464}" type="sibTrans" cxnId="{0BC914E5-30EB-4BC2-AE1A-16DE2CA5DF4E}">
      <dgm:prSet/>
      <dgm:spPr>
        <a:solidFill>
          <a:srgbClr val="FF0000"/>
        </a:solidFill>
      </dgm:spPr>
      <dgm:t>
        <a:bodyPr/>
        <a:lstStyle/>
        <a:p>
          <a:endParaRPr lang="zh-TW" altLang="en-US"/>
        </a:p>
      </dgm:t>
    </dgm:pt>
    <dgm:pt modelId="{E2FFD37C-6308-4327-A2A3-75505955A181}" type="pres">
      <dgm:prSet presAssocID="{8874EA45-10AE-4951-8F5D-7DB956154073}" presName="linearFlow" presStyleCnt="0">
        <dgm:presLayoutVars>
          <dgm:resizeHandles val="exact"/>
        </dgm:presLayoutVars>
      </dgm:prSet>
      <dgm:spPr/>
    </dgm:pt>
    <dgm:pt modelId="{C415B7FA-178C-467A-84F1-7947032BD6B3}" type="pres">
      <dgm:prSet presAssocID="{3214669B-3220-4E69-9A09-C71C9AFFFB7A}" presName="node" presStyleLbl="node1" presStyleIdx="0" presStyleCnt="4" custScaleX="251497" custLinFactNeighborX="2076" custLinFactNeighborY="-537">
        <dgm:presLayoutVars>
          <dgm:bulletEnabled val="1"/>
        </dgm:presLayoutVars>
      </dgm:prSet>
      <dgm:spPr/>
    </dgm:pt>
    <dgm:pt modelId="{F3CC2E82-C8AD-4836-842F-CF08DB86F8E2}" type="pres">
      <dgm:prSet presAssocID="{A6390BD6-D636-4B59-9F3F-6D5B1302F464}" presName="sibTrans" presStyleLbl="sibTrans2D1" presStyleIdx="0" presStyleCnt="3"/>
      <dgm:spPr/>
    </dgm:pt>
    <dgm:pt modelId="{CCBCF00F-306D-40F9-A6C1-6CEB0886802D}" type="pres">
      <dgm:prSet presAssocID="{A6390BD6-D636-4B59-9F3F-6D5B1302F464}" presName="connectorText" presStyleLbl="sibTrans2D1" presStyleIdx="0" presStyleCnt="3"/>
      <dgm:spPr/>
    </dgm:pt>
    <dgm:pt modelId="{6C9F9DA8-6D42-4AFA-8CA1-0CD7E42F57C7}" type="pres">
      <dgm:prSet presAssocID="{0922E343-9C02-459A-BF89-A2739531E318}" presName="node" presStyleLbl="node1" presStyleIdx="1" presStyleCnt="4" custScaleX="251497">
        <dgm:presLayoutVars>
          <dgm:bulletEnabled val="1"/>
        </dgm:presLayoutVars>
      </dgm:prSet>
      <dgm:spPr/>
    </dgm:pt>
    <dgm:pt modelId="{C2BD9F24-AA6F-4AC5-9AAA-2E997210124F}" type="pres">
      <dgm:prSet presAssocID="{0C047863-20C2-4712-8C3B-3BDEFD5B1307}" presName="sibTrans" presStyleLbl="sibTrans2D1" presStyleIdx="1" presStyleCnt="3"/>
      <dgm:spPr/>
    </dgm:pt>
    <dgm:pt modelId="{81144ED6-5F22-41E4-A31C-A603CACDACC4}" type="pres">
      <dgm:prSet presAssocID="{0C047863-20C2-4712-8C3B-3BDEFD5B1307}" presName="connectorText" presStyleLbl="sibTrans2D1" presStyleIdx="1" presStyleCnt="3"/>
      <dgm:spPr/>
    </dgm:pt>
    <dgm:pt modelId="{2592977D-45BC-49AD-9D4D-733ED2BE68C7}" type="pres">
      <dgm:prSet presAssocID="{67CCF1E0-B0A1-49BB-8506-3A6DCD36BF42}" presName="node" presStyleLbl="node1" presStyleIdx="2" presStyleCnt="4" custScaleX="252880">
        <dgm:presLayoutVars>
          <dgm:bulletEnabled val="1"/>
        </dgm:presLayoutVars>
      </dgm:prSet>
      <dgm:spPr/>
    </dgm:pt>
    <dgm:pt modelId="{81971D60-5854-4F89-9209-609CB305A73C}" type="pres">
      <dgm:prSet presAssocID="{10F1661E-6996-4FE7-B4D3-0F9BAAADF268}" presName="sibTrans" presStyleLbl="sibTrans2D1" presStyleIdx="2" presStyleCnt="3"/>
      <dgm:spPr/>
    </dgm:pt>
    <dgm:pt modelId="{A2B54DA5-4D84-4B3B-9FCE-8899E983C828}" type="pres">
      <dgm:prSet presAssocID="{10F1661E-6996-4FE7-B4D3-0F9BAAADF268}" presName="connectorText" presStyleLbl="sibTrans2D1" presStyleIdx="2" presStyleCnt="3"/>
      <dgm:spPr/>
    </dgm:pt>
    <dgm:pt modelId="{8D4B9DC0-11FA-480C-B5FD-CBB2BE7312B3}" type="pres">
      <dgm:prSet presAssocID="{43727B1D-8037-4C95-A5C9-4B6A08E44D72}" presName="node" presStyleLbl="node1" presStyleIdx="3" presStyleCnt="4" custScaleX="252880">
        <dgm:presLayoutVars>
          <dgm:bulletEnabled val="1"/>
        </dgm:presLayoutVars>
      </dgm:prSet>
      <dgm:spPr/>
    </dgm:pt>
  </dgm:ptLst>
  <dgm:cxnLst>
    <dgm:cxn modelId="{5255DF14-3C11-4D9B-8859-DFB25DAB62EB}" type="presOf" srcId="{10F1661E-6996-4FE7-B4D3-0F9BAAADF268}" destId="{A2B54DA5-4D84-4B3B-9FCE-8899E983C828}" srcOrd="1" destOrd="0" presId="urn:microsoft.com/office/officeart/2005/8/layout/process2"/>
    <dgm:cxn modelId="{B951A31C-4CF0-48A1-949D-5EAEF9CC2CBC}" srcId="{8874EA45-10AE-4951-8F5D-7DB956154073}" destId="{67CCF1E0-B0A1-49BB-8506-3A6DCD36BF42}" srcOrd="2" destOrd="0" parTransId="{52FC33F8-9BD1-4AB0-9F86-D8321D796DFF}" sibTransId="{10F1661E-6996-4FE7-B4D3-0F9BAAADF268}"/>
    <dgm:cxn modelId="{B8BD3F3F-2544-4741-AA0F-3045E36704C1}" type="presOf" srcId="{0922E343-9C02-459A-BF89-A2739531E318}" destId="{6C9F9DA8-6D42-4AFA-8CA1-0CD7E42F57C7}" srcOrd="0" destOrd="0" presId="urn:microsoft.com/office/officeart/2005/8/layout/process2"/>
    <dgm:cxn modelId="{0D978E5B-45CE-4E4B-BF16-F74DA50B1EAC}" type="presOf" srcId="{0C047863-20C2-4712-8C3B-3BDEFD5B1307}" destId="{81144ED6-5F22-41E4-A31C-A603CACDACC4}" srcOrd="1" destOrd="0" presId="urn:microsoft.com/office/officeart/2005/8/layout/process2"/>
    <dgm:cxn modelId="{4F7BF85C-F218-4E2A-B952-107BA1CCB1D3}" srcId="{8874EA45-10AE-4951-8F5D-7DB956154073}" destId="{43727B1D-8037-4C95-A5C9-4B6A08E44D72}" srcOrd="3" destOrd="0" parTransId="{E01D3A7B-7A11-403B-9EBF-0774CA22A3CA}" sibTransId="{AD06371B-5759-4800-836B-A0CD328EE079}"/>
    <dgm:cxn modelId="{75EADC67-AF86-4649-B6E9-6364B1F93D53}" type="presOf" srcId="{67CCF1E0-B0A1-49BB-8506-3A6DCD36BF42}" destId="{2592977D-45BC-49AD-9D4D-733ED2BE68C7}" srcOrd="0" destOrd="0" presId="urn:microsoft.com/office/officeart/2005/8/layout/process2"/>
    <dgm:cxn modelId="{3A64CC54-2ECF-42B7-BB41-1801AD2EF139}" type="presOf" srcId="{3214669B-3220-4E69-9A09-C71C9AFFFB7A}" destId="{C415B7FA-178C-467A-84F1-7947032BD6B3}" srcOrd="0" destOrd="0" presId="urn:microsoft.com/office/officeart/2005/8/layout/process2"/>
    <dgm:cxn modelId="{E3CE6987-7A76-4E87-8E61-C5939410384F}" srcId="{8874EA45-10AE-4951-8F5D-7DB956154073}" destId="{0922E343-9C02-459A-BF89-A2739531E318}" srcOrd="1" destOrd="0" parTransId="{331951B9-2A93-407E-B4F4-804E94930141}" sibTransId="{0C047863-20C2-4712-8C3B-3BDEFD5B1307}"/>
    <dgm:cxn modelId="{560AA99E-0C93-4FC0-AE21-D0967B9A5496}" type="presOf" srcId="{8874EA45-10AE-4951-8F5D-7DB956154073}" destId="{E2FFD37C-6308-4327-A2A3-75505955A181}" srcOrd="0" destOrd="0" presId="urn:microsoft.com/office/officeart/2005/8/layout/process2"/>
    <dgm:cxn modelId="{2D8EC0A1-14E9-49B9-BC9A-0643274F4FB8}" type="presOf" srcId="{0C047863-20C2-4712-8C3B-3BDEFD5B1307}" destId="{C2BD9F24-AA6F-4AC5-9AAA-2E997210124F}" srcOrd="0" destOrd="0" presId="urn:microsoft.com/office/officeart/2005/8/layout/process2"/>
    <dgm:cxn modelId="{2CEE83A5-BC6F-4689-A0AC-2FA74A4CF23D}" type="presOf" srcId="{10F1661E-6996-4FE7-B4D3-0F9BAAADF268}" destId="{81971D60-5854-4F89-9209-609CB305A73C}" srcOrd="0" destOrd="0" presId="urn:microsoft.com/office/officeart/2005/8/layout/process2"/>
    <dgm:cxn modelId="{F9006EB2-0BEB-4221-8612-F6D160DC1E6D}" type="presOf" srcId="{43727B1D-8037-4C95-A5C9-4B6A08E44D72}" destId="{8D4B9DC0-11FA-480C-B5FD-CBB2BE7312B3}" srcOrd="0" destOrd="0" presId="urn:microsoft.com/office/officeart/2005/8/layout/process2"/>
    <dgm:cxn modelId="{75E6C7BA-B2A7-44AC-91F5-111400676436}" type="presOf" srcId="{A6390BD6-D636-4B59-9F3F-6D5B1302F464}" destId="{F3CC2E82-C8AD-4836-842F-CF08DB86F8E2}" srcOrd="0" destOrd="0" presId="urn:microsoft.com/office/officeart/2005/8/layout/process2"/>
    <dgm:cxn modelId="{48D78DC7-49A7-4457-A781-98D4546F9281}" type="presOf" srcId="{A6390BD6-D636-4B59-9F3F-6D5B1302F464}" destId="{CCBCF00F-306D-40F9-A6C1-6CEB0886802D}" srcOrd="1" destOrd="0" presId="urn:microsoft.com/office/officeart/2005/8/layout/process2"/>
    <dgm:cxn modelId="{0BC914E5-30EB-4BC2-AE1A-16DE2CA5DF4E}" srcId="{8874EA45-10AE-4951-8F5D-7DB956154073}" destId="{3214669B-3220-4E69-9A09-C71C9AFFFB7A}" srcOrd="0" destOrd="0" parTransId="{1345AB9C-36B9-44F5-9B30-89D6B0299DED}" sibTransId="{A6390BD6-D636-4B59-9F3F-6D5B1302F464}"/>
    <dgm:cxn modelId="{1F36863A-F77F-4318-A6B3-765B992141A8}" type="presParOf" srcId="{E2FFD37C-6308-4327-A2A3-75505955A181}" destId="{C415B7FA-178C-467A-84F1-7947032BD6B3}" srcOrd="0" destOrd="0" presId="urn:microsoft.com/office/officeart/2005/8/layout/process2"/>
    <dgm:cxn modelId="{92EC419E-8BE1-4B3A-9574-40313168B008}" type="presParOf" srcId="{E2FFD37C-6308-4327-A2A3-75505955A181}" destId="{F3CC2E82-C8AD-4836-842F-CF08DB86F8E2}" srcOrd="1" destOrd="0" presId="urn:microsoft.com/office/officeart/2005/8/layout/process2"/>
    <dgm:cxn modelId="{72A72382-A205-4482-B087-30454FEDC260}" type="presParOf" srcId="{F3CC2E82-C8AD-4836-842F-CF08DB86F8E2}" destId="{CCBCF00F-306D-40F9-A6C1-6CEB0886802D}" srcOrd="0" destOrd="0" presId="urn:microsoft.com/office/officeart/2005/8/layout/process2"/>
    <dgm:cxn modelId="{8A5544D4-4CBB-4600-8B5E-A8E36EEC136D}" type="presParOf" srcId="{E2FFD37C-6308-4327-A2A3-75505955A181}" destId="{6C9F9DA8-6D42-4AFA-8CA1-0CD7E42F57C7}" srcOrd="2" destOrd="0" presId="urn:microsoft.com/office/officeart/2005/8/layout/process2"/>
    <dgm:cxn modelId="{0473BC62-247D-4999-9DF4-456CB91CEBBD}" type="presParOf" srcId="{E2FFD37C-6308-4327-A2A3-75505955A181}" destId="{C2BD9F24-AA6F-4AC5-9AAA-2E997210124F}" srcOrd="3" destOrd="0" presId="urn:microsoft.com/office/officeart/2005/8/layout/process2"/>
    <dgm:cxn modelId="{A9B9FBC4-CF04-4228-86F8-7B5EA058A534}" type="presParOf" srcId="{C2BD9F24-AA6F-4AC5-9AAA-2E997210124F}" destId="{81144ED6-5F22-41E4-A31C-A603CACDACC4}" srcOrd="0" destOrd="0" presId="urn:microsoft.com/office/officeart/2005/8/layout/process2"/>
    <dgm:cxn modelId="{C6F0884F-38D7-4FCB-9DF4-97FC8C55844E}" type="presParOf" srcId="{E2FFD37C-6308-4327-A2A3-75505955A181}" destId="{2592977D-45BC-49AD-9D4D-733ED2BE68C7}" srcOrd="4" destOrd="0" presId="urn:microsoft.com/office/officeart/2005/8/layout/process2"/>
    <dgm:cxn modelId="{0D7F6E9F-C600-42C8-8EFA-788E8B92DC90}" type="presParOf" srcId="{E2FFD37C-6308-4327-A2A3-75505955A181}" destId="{81971D60-5854-4F89-9209-609CB305A73C}" srcOrd="5" destOrd="0" presId="urn:microsoft.com/office/officeart/2005/8/layout/process2"/>
    <dgm:cxn modelId="{F713977D-476E-49F2-BC14-46C730D4EA5B}" type="presParOf" srcId="{81971D60-5854-4F89-9209-609CB305A73C}" destId="{A2B54DA5-4D84-4B3B-9FCE-8899E983C828}" srcOrd="0" destOrd="0" presId="urn:microsoft.com/office/officeart/2005/8/layout/process2"/>
    <dgm:cxn modelId="{B105F14E-2F54-44A0-8B8C-84E61AA7BDC2}" type="presParOf" srcId="{E2FFD37C-6308-4327-A2A3-75505955A181}" destId="{8D4B9DC0-11FA-480C-B5FD-CBB2BE7312B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87CD8-DC1A-4BB2-A51C-690FCB66C3F3}">
      <dsp:nvSpPr>
        <dsp:cNvPr id="0" name=""/>
        <dsp:cNvSpPr/>
      </dsp:nvSpPr>
      <dsp:spPr>
        <a:xfrm>
          <a:off x="0" y="685218"/>
          <a:ext cx="85963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2902-0E67-4DF7-A648-008661A3D267}">
      <dsp:nvSpPr>
        <dsp:cNvPr id="0" name=""/>
        <dsp:cNvSpPr/>
      </dsp:nvSpPr>
      <dsp:spPr>
        <a:xfrm>
          <a:off x="429815" y="21018"/>
          <a:ext cx="8131457" cy="1328400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1.</a:t>
          </a:r>
          <a:r>
            <a:rPr lang="zh-TW" altLang="en-US" sz="5400" b="1" kern="1200" dirty="0">
              <a:solidFill>
                <a:srgbClr val="FF0000"/>
              </a:solidFill>
            </a:rPr>
            <a:t>更改</a:t>
          </a:r>
          <a:r>
            <a:rPr lang="en-US" altLang="zh-TW" sz="5400" b="1" kern="1200" dirty="0">
              <a:solidFill>
                <a:srgbClr val="FF0000"/>
              </a:solidFill>
            </a:rPr>
            <a:t>(</a:t>
          </a:r>
          <a:r>
            <a:rPr lang="zh-TW" altLang="en-US" sz="5400" b="1" kern="1200" dirty="0">
              <a:solidFill>
                <a:srgbClr val="FF0000"/>
              </a:solidFill>
            </a:rPr>
            <a:t>同意</a:t>
          </a:r>
          <a:r>
            <a:rPr lang="en-US" altLang="zh-TW" sz="5400" b="1" kern="1200" dirty="0">
              <a:solidFill>
                <a:srgbClr val="FF0000"/>
              </a:solidFill>
            </a:rPr>
            <a:t>)</a:t>
          </a:r>
          <a:r>
            <a:rPr lang="zh-TW" altLang="en-US" sz="5400" b="1" kern="1200" dirty="0">
              <a:solidFill>
                <a:srgbClr val="FF0000"/>
              </a:solidFill>
            </a:rPr>
            <a:t>意願書</a:t>
          </a:r>
        </a:p>
      </dsp:txBody>
      <dsp:txXfrm>
        <a:off x="494662" y="85865"/>
        <a:ext cx="8001763" cy="1198706"/>
      </dsp:txXfrm>
    </dsp:sp>
    <dsp:sp modelId="{EC8A721A-1D79-4EE5-857A-4D79098C8F89}">
      <dsp:nvSpPr>
        <dsp:cNvPr id="0" name=""/>
        <dsp:cNvSpPr/>
      </dsp:nvSpPr>
      <dsp:spPr>
        <a:xfrm>
          <a:off x="0" y="2726418"/>
          <a:ext cx="85963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0B727-580D-4C0D-8BA0-F40BC43534A8}">
      <dsp:nvSpPr>
        <dsp:cNvPr id="0" name=""/>
        <dsp:cNvSpPr/>
      </dsp:nvSpPr>
      <dsp:spPr>
        <a:xfrm>
          <a:off x="429815" y="2062218"/>
          <a:ext cx="7434400" cy="1328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2.</a:t>
          </a:r>
          <a:r>
            <a:rPr lang="zh-TW" altLang="en-US" sz="5400" b="1" kern="1200" dirty="0">
              <a:solidFill>
                <a:srgbClr val="FF0000"/>
              </a:solidFill>
            </a:rPr>
            <a:t>健保卡  </a:t>
          </a:r>
        </a:p>
      </dsp:txBody>
      <dsp:txXfrm>
        <a:off x="494662" y="2127065"/>
        <a:ext cx="7304706" cy="119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B9F1E-A2D2-43BA-954D-0074D9D3D3DA}">
      <dsp:nvSpPr>
        <dsp:cNvPr id="0" name=""/>
        <dsp:cNvSpPr/>
      </dsp:nvSpPr>
      <dsp:spPr>
        <a:xfrm>
          <a:off x="0" y="685218"/>
          <a:ext cx="85963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DA595-8BC5-485B-8228-BA488CC66DA4}">
      <dsp:nvSpPr>
        <dsp:cNvPr id="0" name=""/>
        <dsp:cNvSpPr/>
      </dsp:nvSpPr>
      <dsp:spPr>
        <a:xfrm>
          <a:off x="429815" y="21018"/>
          <a:ext cx="6017418" cy="1328400"/>
        </a:xfrm>
        <a:prstGeom prst="roundRect">
          <a:avLst/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1.</a:t>
          </a:r>
          <a:r>
            <a:rPr lang="zh-TW" altLang="en-US" sz="5400" b="1" kern="1200" dirty="0">
              <a:solidFill>
                <a:srgbClr val="FF0000"/>
              </a:solidFill>
            </a:rPr>
            <a:t>健保卡</a:t>
          </a:r>
        </a:p>
      </dsp:txBody>
      <dsp:txXfrm>
        <a:off x="494662" y="85865"/>
        <a:ext cx="5887724" cy="1198706"/>
      </dsp:txXfrm>
    </dsp:sp>
    <dsp:sp modelId="{B8A87CD8-DC1A-4BB2-A51C-690FCB66C3F3}">
      <dsp:nvSpPr>
        <dsp:cNvPr id="0" name=""/>
        <dsp:cNvSpPr/>
      </dsp:nvSpPr>
      <dsp:spPr>
        <a:xfrm>
          <a:off x="0" y="2726418"/>
          <a:ext cx="85963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2902-0E67-4DF7-A648-008661A3D267}">
      <dsp:nvSpPr>
        <dsp:cNvPr id="0" name=""/>
        <dsp:cNvSpPr/>
      </dsp:nvSpPr>
      <dsp:spPr>
        <a:xfrm>
          <a:off x="429815" y="2062218"/>
          <a:ext cx="7253275" cy="1328400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2.</a:t>
          </a:r>
          <a:r>
            <a:rPr lang="zh-TW" altLang="en-US" sz="5400" b="1" kern="1200" dirty="0">
              <a:solidFill>
                <a:srgbClr val="FF0000"/>
              </a:solidFill>
            </a:rPr>
            <a:t>同意書</a:t>
          </a:r>
        </a:p>
      </dsp:txBody>
      <dsp:txXfrm>
        <a:off x="494662" y="2127065"/>
        <a:ext cx="7123581" cy="1198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553EA-523E-4EFD-8882-89AE099C2F0B}">
      <dsp:nvSpPr>
        <dsp:cNvPr id="0" name=""/>
        <dsp:cNvSpPr/>
      </dsp:nvSpPr>
      <dsp:spPr>
        <a:xfrm>
          <a:off x="0" y="0"/>
          <a:ext cx="8723135" cy="108901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點名</a:t>
          </a:r>
          <a:r>
            <a:rPr lang="en-US" altLang="zh-TW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+</a:t>
          </a:r>
          <a:r>
            <a:rPr lang="zh-TW" altLang="en-US" sz="6000" b="1" kern="1200" dirty="0">
              <a:solidFill>
                <a:srgbClr val="FF0000"/>
              </a:solidFill>
              <a:ea typeface="文鼎粗隸" panose="02010609010101010101" pitchFamily="49" charset="-120"/>
            </a:rPr>
            <a:t>體溫異常</a:t>
          </a: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複測</a:t>
          </a:r>
        </a:p>
      </dsp:txBody>
      <dsp:txXfrm>
        <a:off x="31896" y="31896"/>
        <a:ext cx="7420591" cy="1025220"/>
      </dsp:txXfrm>
    </dsp:sp>
    <dsp:sp modelId="{3D8C52E6-18E1-4FDF-A126-D34AC690A47D}">
      <dsp:nvSpPr>
        <dsp:cNvPr id="0" name=""/>
        <dsp:cNvSpPr/>
      </dsp:nvSpPr>
      <dsp:spPr>
        <a:xfrm>
          <a:off x="651403" y="1240264"/>
          <a:ext cx="8723135" cy="108901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B64720"/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核對個人接種資料</a:t>
          </a:r>
        </a:p>
      </dsp:txBody>
      <dsp:txXfrm>
        <a:off x="683299" y="1272160"/>
        <a:ext cx="7300082" cy="1025220"/>
      </dsp:txXfrm>
    </dsp:sp>
    <dsp:sp modelId="{69B16DF1-17AD-4738-B937-C621781699FD}">
      <dsp:nvSpPr>
        <dsp:cNvPr id="0" name=""/>
        <dsp:cNvSpPr/>
      </dsp:nvSpPr>
      <dsp:spPr>
        <a:xfrm>
          <a:off x="1302806" y="2480529"/>
          <a:ext cx="8723135" cy="1089012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掛號作業</a:t>
          </a:r>
        </a:p>
      </dsp:txBody>
      <dsp:txXfrm>
        <a:off x="1334702" y="2512425"/>
        <a:ext cx="7300082" cy="1025220"/>
      </dsp:txXfrm>
    </dsp:sp>
    <dsp:sp modelId="{DCDD4B90-E141-4E8E-9D47-AF65B72B0E1C}">
      <dsp:nvSpPr>
        <dsp:cNvPr id="0" name=""/>
        <dsp:cNvSpPr/>
      </dsp:nvSpPr>
      <dsp:spPr>
        <a:xfrm>
          <a:off x="1954209" y="3720793"/>
          <a:ext cx="8723135" cy="10890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7030A0"/>
              </a:solidFill>
              <a:ea typeface="文鼎粗隸" panose="02010609010101010101" pitchFamily="49" charset="-120"/>
            </a:rPr>
            <a:t>醫師看診</a:t>
          </a:r>
        </a:p>
      </dsp:txBody>
      <dsp:txXfrm>
        <a:off x="1986105" y="3752689"/>
        <a:ext cx="7300082" cy="1025220"/>
      </dsp:txXfrm>
    </dsp:sp>
    <dsp:sp modelId="{1F90BE70-9D6F-4A30-B5D0-0B251DF32651}">
      <dsp:nvSpPr>
        <dsp:cNvPr id="0" name=""/>
        <dsp:cNvSpPr/>
      </dsp:nvSpPr>
      <dsp:spPr>
        <a:xfrm>
          <a:off x="2605612" y="4961058"/>
          <a:ext cx="8723135" cy="10890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接種區</a:t>
          </a:r>
          <a:r>
            <a:rPr lang="en-US" altLang="zh-TW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:</a:t>
          </a: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疫苗接種</a:t>
          </a:r>
        </a:p>
      </dsp:txBody>
      <dsp:txXfrm>
        <a:off x="2637508" y="4992954"/>
        <a:ext cx="7300082" cy="1025220"/>
      </dsp:txXfrm>
    </dsp:sp>
    <dsp:sp modelId="{688F01A7-41B6-4D53-9601-A4DF22CA3C60}">
      <dsp:nvSpPr>
        <dsp:cNvPr id="0" name=""/>
        <dsp:cNvSpPr/>
      </dsp:nvSpPr>
      <dsp:spPr>
        <a:xfrm>
          <a:off x="8015277" y="795584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174545" y="795584"/>
        <a:ext cx="389322" cy="532663"/>
      </dsp:txXfrm>
    </dsp:sp>
    <dsp:sp modelId="{5D1A9654-1145-43A3-943F-BABC31700AFA}">
      <dsp:nvSpPr>
        <dsp:cNvPr id="0" name=""/>
        <dsp:cNvSpPr/>
      </dsp:nvSpPr>
      <dsp:spPr>
        <a:xfrm>
          <a:off x="8666680" y="2035848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825948" y="2035848"/>
        <a:ext cx="389322" cy="532663"/>
      </dsp:txXfrm>
    </dsp:sp>
    <dsp:sp modelId="{F9E5E8DE-515E-45B4-95A5-004DC2B619DE}">
      <dsp:nvSpPr>
        <dsp:cNvPr id="0" name=""/>
        <dsp:cNvSpPr/>
      </dsp:nvSpPr>
      <dsp:spPr>
        <a:xfrm>
          <a:off x="9318083" y="3257963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9477351" y="3257963"/>
        <a:ext cx="389322" cy="532663"/>
      </dsp:txXfrm>
    </dsp:sp>
    <dsp:sp modelId="{345A7777-4DE2-43A0-9EC7-3268440FBB11}">
      <dsp:nvSpPr>
        <dsp:cNvPr id="0" name=""/>
        <dsp:cNvSpPr/>
      </dsp:nvSpPr>
      <dsp:spPr>
        <a:xfrm>
          <a:off x="9969486" y="4546195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10128754" y="4546195"/>
        <a:ext cx="389322" cy="5326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B7FA-178C-467A-84F1-7947032BD6B3}">
      <dsp:nvSpPr>
        <dsp:cNvPr id="0" name=""/>
        <dsp:cNvSpPr/>
      </dsp:nvSpPr>
      <dsp:spPr>
        <a:xfrm>
          <a:off x="47013" y="2706"/>
          <a:ext cx="8549298" cy="100479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b="1" kern="1200" dirty="0">
              <a:solidFill>
                <a:schemeClr val="tx1"/>
              </a:solidFill>
            </a:rPr>
            <a:t>&lt;1&gt;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>
              <a:solidFill>
                <a:schemeClr val="tx1"/>
              </a:solidFill>
            </a:rPr>
            <a:t>同意書</a:t>
          </a:r>
          <a:r>
            <a:rPr lang="en-US" altLang="zh-TW" sz="4000" b="1" kern="1200" dirty="0">
              <a:solidFill>
                <a:schemeClr val="tx1"/>
              </a:solidFill>
            </a:rPr>
            <a:t>:</a:t>
          </a:r>
          <a:r>
            <a:rPr lang="zh-TW" altLang="en-US" sz="4000" b="1" kern="1200" dirty="0">
              <a:solidFill>
                <a:schemeClr val="tx1"/>
              </a:solidFill>
            </a:rPr>
            <a:t>有效簽名</a:t>
          </a:r>
          <a:r>
            <a:rPr lang="en-US" altLang="zh-TW" sz="4000" b="1" kern="1200" dirty="0">
              <a:solidFill>
                <a:schemeClr val="tx1"/>
              </a:solidFill>
            </a:rPr>
            <a:t>.</a:t>
          </a:r>
          <a:r>
            <a:rPr lang="zh-TW" altLang="en-US" sz="4000" b="1" kern="1200" dirty="0">
              <a:solidFill>
                <a:schemeClr val="tx1"/>
              </a:solidFill>
            </a:rPr>
            <a:t>填寫完整</a:t>
          </a:r>
        </a:p>
      </dsp:txBody>
      <dsp:txXfrm>
        <a:off x="76443" y="32136"/>
        <a:ext cx="8490438" cy="945938"/>
      </dsp:txXfrm>
    </dsp:sp>
    <dsp:sp modelId="{F3CC2E82-C8AD-4836-842F-CF08DB86F8E2}">
      <dsp:nvSpPr>
        <dsp:cNvPr id="0" name=""/>
        <dsp:cNvSpPr/>
      </dsp:nvSpPr>
      <dsp:spPr>
        <a:xfrm rot="5453516">
          <a:off x="4120474" y="1033974"/>
          <a:ext cx="378868" cy="4521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175146" y="1070626"/>
        <a:ext cx="271295" cy="265208"/>
      </dsp:txXfrm>
    </dsp:sp>
    <dsp:sp modelId="{6C9F9DA8-6D42-4AFA-8CA1-0CD7E42F57C7}">
      <dsp:nvSpPr>
        <dsp:cNvPr id="0" name=""/>
        <dsp:cNvSpPr/>
      </dsp:nvSpPr>
      <dsp:spPr>
        <a:xfrm>
          <a:off x="23506" y="1512602"/>
          <a:ext cx="8549298" cy="100479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rgbClr val="B647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tx1"/>
              </a:solidFill>
            </a:rPr>
            <a:t>  </a:t>
          </a:r>
          <a:r>
            <a:rPr lang="en-US" altLang="zh-TW" sz="4000" b="1" kern="1200" dirty="0">
              <a:solidFill>
                <a:schemeClr val="tx1"/>
              </a:solidFill>
            </a:rPr>
            <a:t>&lt;2&gt;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>
              <a:solidFill>
                <a:schemeClr val="tx1"/>
              </a:solidFill>
            </a:rPr>
            <a:t>健保卡</a:t>
          </a:r>
        </a:p>
      </dsp:txBody>
      <dsp:txXfrm>
        <a:off x="52936" y="1542032"/>
        <a:ext cx="8490438" cy="945938"/>
      </dsp:txXfrm>
    </dsp:sp>
    <dsp:sp modelId="{C2BD9F24-AA6F-4AC5-9AAA-2E997210124F}">
      <dsp:nvSpPr>
        <dsp:cNvPr id="0" name=""/>
        <dsp:cNvSpPr/>
      </dsp:nvSpPr>
      <dsp:spPr>
        <a:xfrm rot="5400000">
          <a:off x="4109756" y="2542520"/>
          <a:ext cx="376799" cy="45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162508" y="2580200"/>
        <a:ext cx="271295" cy="263759"/>
      </dsp:txXfrm>
    </dsp:sp>
    <dsp:sp modelId="{2592977D-45BC-49AD-9D4D-733ED2BE68C7}">
      <dsp:nvSpPr>
        <dsp:cNvPr id="0" name=""/>
        <dsp:cNvSpPr/>
      </dsp:nvSpPr>
      <dsp:spPr>
        <a:xfrm>
          <a:off x="0" y="3019799"/>
          <a:ext cx="8596312" cy="10047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  </a:t>
          </a:r>
          <a:r>
            <a:rPr lang="en-US" altLang="zh-TW" sz="4000" b="1" kern="1200" dirty="0"/>
            <a:t>&lt;3&gt;</a:t>
          </a:r>
          <a:r>
            <a:rPr lang="zh-TW" altLang="en-US" sz="4000" b="1" kern="1200" dirty="0">
              <a:solidFill>
                <a:srgbClr val="FF0000"/>
              </a:solidFill>
            </a:rPr>
            <a:t>有掛號核對讀卡</a:t>
          </a:r>
          <a:r>
            <a:rPr lang="en-US" altLang="zh-TW" sz="4000" b="1" kern="1200" dirty="0">
              <a:solidFill>
                <a:srgbClr val="FF0000"/>
              </a:solidFill>
            </a:rPr>
            <a:t>(</a:t>
          </a:r>
          <a:r>
            <a:rPr lang="zh-TW" altLang="en-US" sz="4000" b="1" kern="1200" dirty="0">
              <a:solidFill>
                <a:srgbClr val="FF0000"/>
              </a:solidFill>
            </a:rPr>
            <a:t>無黃卡發放</a:t>
          </a:r>
          <a:r>
            <a:rPr lang="en-US" altLang="zh-TW" sz="4000" b="1" kern="1200" dirty="0">
              <a:solidFill>
                <a:srgbClr val="FF0000"/>
              </a:solidFill>
            </a:rPr>
            <a:t>)</a:t>
          </a:r>
          <a:endParaRPr lang="zh-TW" altLang="en-US" sz="4000" b="1" kern="1200" dirty="0"/>
        </a:p>
      </dsp:txBody>
      <dsp:txXfrm>
        <a:off x="29430" y="3049229"/>
        <a:ext cx="8537452" cy="945938"/>
      </dsp:txXfrm>
    </dsp:sp>
    <dsp:sp modelId="{81971D60-5854-4F89-9209-609CB305A73C}">
      <dsp:nvSpPr>
        <dsp:cNvPr id="0" name=""/>
        <dsp:cNvSpPr/>
      </dsp:nvSpPr>
      <dsp:spPr>
        <a:xfrm rot="5400000">
          <a:off x="4109756" y="4049717"/>
          <a:ext cx="376799" cy="45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162508" y="4087397"/>
        <a:ext cx="271295" cy="263759"/>
      </dsp:txXfrm>
    </dsp:sp>
    <dsp:sp modelId="{8D4B9DC0-11FA-480C-B5FD-CBB2BE7312B3}">
      <dsp:nvSpPr>
        <dsp:cNvPr id="0" name=""/>
        <dsp:cNvSpPr/>
      </dsp:nvSpPr>
      <dsp:spPr>
        <a:xfrm>
          <a:off x="0" y="4526996"/>
          <a:ext cx="8596312" cy="10047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  </a:t>
          </a:r>
          <a:r>
            <a:rPr lang="en-US" altLang="zh-TW" sz="4000" b="1" kern="1200" dirty="0"/>
            <a:t>&lt;4&gt;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/>
            <a:t>接種後通知單</a:t>
          </a:r>
        </a:p>
      </dsp:txBody>
      <dsp:txXfrm>
        <a:off x="29430" y="4556426"/>
        <a:ext cx="8537452" cy="94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9C01E545-7713-4EE9-B385-B45FA0B8784A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BE702BFD-F7A7-4E64-A2F1-3567C8397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180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28160-08BD-4207-9AEF-30FEEB34E022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0ED27-0EBF-4138-9D70-443128732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04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96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44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52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64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84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37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77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007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0ED27-0EBF-4138-9D70-44312873285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45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0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3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7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9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89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5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34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82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83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03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C67-052B-441A-82AD-11E6EA7B8695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8515" y="136733"/>
            <a:ext cx="11273425" cy="3050848"/>
          </a:xfrm>
        </p:spPr>
        <p:txBody>
          <a:bodyPr>
            <a:normAutofit fontScale="90000"/>
          </a:bodyPr>
          <a:lstStyle/>
          <a:p>
            <a:br>
              <a:rPr lang="en-US" altLang="zh-TW" sz="15000" dirty="0">
                <a:solidFill>
                  <a:srgbClr val="0070C0"/>
                </a:solidFill>
                <a:ea typeface="文鼎新藝體" panose="02010609010101010101" pitchFamily="49" charset="-120"/>
              </a:rPr>
            </a:br>
            <a:r>
              <a:rPr lang="zh-TW" altLang="en-US" sz="15000" dirty="0">
                <a:solidFill>
                  <a:srgbClr val="0070C0"/>
                </a:solidFill>
                <a:ea typeface="文鼎新藝體" panose="02010609010101010101" pitchFamily="49" charset="-120"/>
              </a:rPr>
              <a:t>新冠疫苗接種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563596"/>
            <a:ext cx="10106826" cy="2686892"/>
          </a:xfrm>
        </p:spPr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accent5">
                    <a:lumMod val="75000"/>
                  </a:schemeClr>
                </a:solidFill>
                <a:ea typeface="文鼎粗隸" panose="02010609010101010101" pitchFamily="49" charset="-120"/>
              </a:rPr>
              <a:t>接種日期</a:t>
            </a:r>
            <a:r>
              <a:rPr lang="en-US" altLang="zh-TW" sz="8000" dirty="0">
                <a:solidFill>
                  <a:schemeClr val="accent5">
                    <a:lumMod val="75000"/>
                  </a:schemeClr>
                </a:solidFill>
                <a:ea typeface="文鼎粗隸" panose="02010609010101010101" pitchFamily="49" charset="-120"/>
              </a:rPr>
              <a:t>113.11.22</a:t>
            </a:r>
          </a:p>
          <a:p>
            <a:r>
              <a:rPr lang="zh-TW" altLang="en-US" sz="8000" b="1" dirty="0">
                <a:solidFill>
                  <a:srgbClr val="002060"/>
                </a:solidFill>
                <a:ea typeface="文鼎粗隸" panose="02010609010101010101" pitchFamily="49" charset="-120"/>
              </a:rPr>
              <a:t>新冠疫苗及流程說明</a:t>
            </a:r>
          </a:p>
        </p:txBody>
      </p:sp>
    </p:spTree>
    <p:extLst>
      <p:ext uri="{BB962C8B-B14F-4D97-AF65-F5344CB8AC3E}">
        <p14:creationId xmlns:p14="http://schemas.microsoft.com/office/powerpoint/2010/main" val="110927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150312"/>
            <a:ext cx="11974882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18000" b="1" dirty="0">
                <a:solidFill>
                  <a:srgbClr val="FF0000"/>
                </a:solidFill>
                <a:ea typeface="文鼎新藝體" panose="02010609010101010101" pitchFamily="49" charset="-120"/>
              </a:rPr>
              <a:t>接種後</a:t>
            </a:r>
            <a:br>
              <a:rPr lang="en-US" altLang="zh-TW" sz="18000" dirty="0">
                <a:solidFill>
                  <a:srgbClr val="FF0000"/>
                </a:solidFill>
                <a:ea typeface="文鼎新藝體" panose="02010609010101010101" pitchFamily="49" charset="-120"/>
              </a:rPr>
            </a:br>
            <a:r>
              <a:rPr lang="zh-TW" altLang="en-US" sz="18000" dirty="0">
                <a:solidFill>
                  <a:srgbClr val="FF0000"/>
                </a:solidFill>
                <a:ea typeface="文鼎新藝體" panose="02010609010101010101" pitchFamily="49" charset="-120"/>
              </a:rPr>
              <a:t>健保卡收好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1020" y="6269279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</a:rPr>
              <a:t>及通知單</a:t>
            </a:r>
            <a:r>
              <a:rPr lang="zh-TW" altLang="en-US" sz="4800" b="1" dirty="0">
                <a:solidFill>
                  <a:srgbClr val="0070C0"/>
                </a:solidFill>
              </a:rPr>
              <a:t>自行帶回夾於聯絡簿交給家長。</a:t>
            </a:r>
            <a:endParaRPr lang="en-US" altLang="zh-TW" sz="4800" b="1" dirty="0">
              <a:solidFill>
                <a:srgbClr val="0070C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6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893168-8EC1-41D6-8407-C7C8C39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dirty="0">
                <a:solidFill>
                  <a:srgbClr val="0070C0"/>
                </a:solidFill>
              </a:rPr>
              <a:t>11/20(</a:t>
            </a:r>
            <a:r>
              <a:rPr lang="zh-TW" altLang="en-US" sz="6000" b="1" dirty="0">
                <a:solidFill>
                  <a:srgbClr val="0070C0"/>
                </a:solidFill>
              </a:rPr>
              <a:t>週三</a:t>
            </a:r>
            <a:r>
              <a:rPr lang="en-US" altLang="zh-TW" sz="6000" b="1" dirty="0">
                <a:solidFill>
                  <a:srgbClr val="0070C0"/>
                </a:solidFill>
              </a:rPr>
              <a:t>)</a:t>
            </a:r>
            <a:r>
              <a:rPr lang="zh-TW" altLang="en-US" sz="6000" b="1" dirty="0">
                <a:solidFill>
                  <a:srgbClr val="0070C0"/>
                </a:solidFill>
              </a:rPr>
              <a:t>請繳回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A44302D-9650-4ED2-928A-2093F18DC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629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46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893168-8EC1-41D6-8407-C7C8C39F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21" y="0"/>
            <a:ext cx="10913817" cy="19304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solidFill>
                  <a:srgbClr val="0070C0"/>
                </a:solidFill>
              </a:rPr>
              <a:t>11/22(</a:t>
            </a:r>
            <a:r>
              <a:rPr lang="zh-TW" altLang="en-US" sz="6000" b="1" dirty="0">
                <a:solidFill>
                  <a:srgbClr val="0070C0"/>
                </a:solidFill>
              </a:rPr>
              <a:t>週五</a:t>
            </a:r>
            <a:r>
              <a:rPr lang="en-US" altLang="zh-TW" sz="6000" b="1" dirty="0">
                <a:solidFill>
                  <a:srgbClr val="0070C0"/>
                </a:solidFill>
              </a:rPr>
              <a:t>)</a:t>
            </a:r>
            <a:r>
              <a:rPr lang="zh-TW" altLang="en-US" sz="6000" b="1" dirty="0">
                <a:solidFill>
                  <a:srgbClr val="0070C0"/>
                </a:solidFill>
              </a:rPr>
              <a:t>  </a:t>
            </a:r>
            <a:r>
              <a:rPr lang="zh-TW" altLang="en-US" sz="6000" b="1" dirty="0">
                <a:solidFill>
                  <a:srgbClr val="FF0000"/>
                </a:solidFill>
              </a:rPr>
              <a:t>新冠接種必備</a:t>
            </a:r>
            <a:r>
              <a:rPr lang="en-US" altLang="zh-TW" sz="6000" b="1" dirty="0">
                <a:solidFill>
                  <a:srgbClr val="FF0000"/>
                </a:solidFill>
              </a:rPr>
              <a:t>2</a:t>
            </a:r>
            <a:r>
              <a:rPr lang="zh-TW" altLang="en-US" sz="6000" b="1" dirty="0">
                <a:solidFill>
                  <a:srgbClr val="FF0000"/>
                </a:solidFill>
              </a:rPr>
              <a:t>項</a:t>
            </a:r>
            <a:r>
              <a:rPr lang="zh-TW" altLang="en-US" sz="6000" b="1" dirty="0">
                <a:solidFill>
                  <a:srgbClr val="0070C0"/>
                </a:solidFill>
              </a:rPr>
              <a:t>  缺一皆不可接種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A44302D-9650-4ED2-928A-2093F18DC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33451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738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8F3F12-A278-475C-BC94-37755838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2237D77-2E1B-46C7-88CE-B68A75CA8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76" y="-69908"/>
            <a:ext cx="6017081" cy="6990825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6608BF7-3E29-4D44-A222-07298C1BD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93" y="0"/>
            <a:ext cx="631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AFB16E-8992-4644-87D5-35516EDB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67B00D6-2D96-48F7-8D93-C739435D2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3237" cy="6858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BDA0108-34FD-4842-B0CD-7A665FCB0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37" y="0"/>
            <a:ext cx="642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6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6D6D2-B863-4FCB-B6C1-0CD138F8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6" y="242130"/>
            <a:ext cx="928254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衛福部建議</a:t>
            </a:r>
            <a:r>
              <a:rPr lang="en-US" altLang="zh-TW" b="1" dirty="0"/>
              <a:t>:</a:t>
            </a:r>
            <a:br>
              <a:rPr lang="en-US" altLang="zh-TW" b="1" dirty="0"/>
            </a:br>
            <a:r>
              <a:rPr lang="zh-TW" altLang="en-US" b="1" dirty="0">
                <a:solidFill>
                  <a:srgbClr val="FF0000"/>
                </a:solidFill>
              </a:rPr>
              <a:t>確診者請延遲</a:t>
            </a:r>
            <a:r>
              <a:rPr lang="en-US" altLang="zh-TW" b="1" dirty="0">
                <a:solidFill>
                  <a:srgbClr val="FF0000"/>
                </a:solidFill>
              </a:rPr>
              <a:t>&gt;</a:t>
            </a:r>
            <a:r>
              <a:rPr lang="zh-TW" altLang="en-US" b="1" dirty="0">
                <a:solidFill>
                  <a:srgbClr val="FF0000"/>
                </a:solidFill>
              </a:rPr>
              <a:t>三個月後再安排新冠疫苗接種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5F944A0-AC4F-4BA6-AEBE-49E09A1DB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4"/>
            <a:ext cx="12192000" cy="5133596"/>
          </a:xfrm>
        </p:spPr>
      </p:pic>
    </p:spTree>
    <p:extLst>
      <p:ext uri="{BB962C8B-B14F-4D97-AF65-F5344CB8AC3E}">
        <p14:creationId xmlns:p14="http://schemas.microsoft.com/office/powerpoint/2010/main" val="279396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2958" y="0"/>
            <a:ext cx="1226495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729" y="803305"/>
            <a:ext cx="1440493" cy="141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等候區</a:t>
            </a:r>
          </a:p>
        </p:txBody>
      </p:sp>
      <p:sp>
        <p:nvSpPr>
          <p:cNvPr id="4" name="矩形 3"/>
          <p:cNvSpPr/>
          <p:nvPr/>
        </p:nvSpPr>
        <p:spPr>
          <a:xfrm>
            <a:off x="350729" y="4448827"/>
            <a:ext cx="1440493" cy="15437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等候區</a:t>
            </a:r>
          </a:p>
        </p:txBody>
      </p:sp>
      <p:sp>
        <p:nvSpPr>
          <p:cNvPr id="5" name="矩形 4"/>
          <p:cNvSpPr/>
          <p:nvPr/>
        </p:nvSpPr>
        <p:spPr>
          <a:xfrm>
            <a:off x="8909060" y="927147"/>
            <a:ext cx="2051677" cy="4704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482719" y="819156"/>
            <a:ext cx="739035" cy="5133408"/>
          </a:xfrm>
          <a:prstGeom prst="rect">
            <a:avLst/>
          </a:prstGeom>
          <a:solidFill>
            <a:srgbClr val="F2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花蓮醫院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行政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掛號</a:t>
            </a:r>
          </a:p>
        </p:txBody>
      </p:sp>
      <p:sp>
        <p:nvSpPr>
          <p:cNvPr id="19" name="矩形 18"/>
          <p:cNvSpPr/>
          <p:nvPr/>
        </p:nvSpPr>
        <p:spPr>
          <a:xfrm>
            <a:off x="11174746" y="329327"/>
            <a:ext cx="851770" cy="632564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</a:rPr>
              <a:t>舞台</a:t>
            </a:r>
            <a:endParaRPr lang="en-US" altLang="zh-TW" sz="4000" dirty="0">
              <a:solidFill>
                <a:srgbClr val="0070C0"/>
              </a:solidFill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350729" y="2661557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向右箭號 20"/>
          <p:cNvSpPr/>
          <p:nvPr/>
        </p:nvSpPr>
        <p:spPr>
          <a:xfrm>
            <a:off x="350729" y="3492150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8263759" y="5851630"/>
            <a:ext cx="1177435" cy="6766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330358" y="5992586"/>
            <a:ext cx="4719628" cy="546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臨時留觀區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座位區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330358" y="215516"/>
            <a:ext cx="4719628" cy="546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臨時留觀區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墊子區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9975406" y="120410"/>
            <a:ext cx="1143000" cy="54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C000"/>
                </a:solidFill>
              </a:rPr>
              <a:t>男廁</a:t>
            </a:r>
          </a:p>
        </p:txBody>
      </p:sp>
      <p:sp>
        <p:nvSpPr>
          <p:cNvPr id="29" name="橢圓 28"/>
          <p:cNvSpPr/>
          <p:nvPr/>
        </p:nvSpPr>
        <p:spPr>
          <a:xfrm>
            <a:off x="10000730" y="6200271"/>
            <a:ext cx="1143000" cy="5415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C000"/>
                </a:solidFill>
              </a:rPr>
              <a:t>女廁</a:t>
            </a:r>
          </a:p>
        </p:txBody>
      </p:sp>
      <p:sp>
        <p:nvSpPr>
          <p:cNvPr id="23" name="向下箭號 22"/>
          <p:cNvSpPr/>
          <p:nvPr/>
        </p:nvSpPr>
        <p:spPr>
          <a:xfrm>
            <a:off x="9413429" y="5851630"/>
            <a:ext cx="613539" cy="100637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8342393" y="595256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出口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9219463" y="1421110"/>
            <a:ext cx="1549200" cy="3690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美崙國中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學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生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留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觀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區</a:t>
            </a:r>
            <a:endParaRPr lang="en-US" altLang="zh-TW" sz="3200" dirty="0">
              <a:solidFill>
                <a:srgbClr val="0070C0"/>
              </a:solidFill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-90463" y="224976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入口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-90468" y="388610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入口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74EB307-5642-4FF7-A96D-1847DC667936}"/>
              </a:ext>
            </a:extLst>
          </p:cNvPr>
          <p:cNvSpPr/>
          <p:nvPr/>
        </p:nvSpPr>
        <p:spPr>
          <a:xfrm>
            <a:off x="8038266" y="930573"/>
            <a:ext cx="739035" cy="2171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花蓮醫院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抽藥區</a:t>
            </a:r>
            <a:endParaRPr lang="en-US" altLang="zh-TW" sz="2000" dirty="0">
              <a:solidFill>
                <a:srgbClr val="0070C0"/>
              </a:solidFill>
            </a:endParaRPr>
          </a:p>
        </p:txBody>
      </p:sp>
      <p:sp>
        <p:nvSpPr>
          <p:cNvPr id="35" name="向右箭號 20">
            <a:extLst>
              <a:ext uri="{FF2B5EF4-FFF2-40B4-BE49-F238E27FC236}">
                <a16:creationId xmlns:a16="http://schemas.microsoft.com/office/drawing/2014/main" id="{9CECE14A-80CE-46CB-A2B8-3E28B89F484B}"/>
              </a:ext>
            </a:extLst>
          </p:cNvPr>
          <p:cNvSpPr/>
          <p:nvPr/>
        </p:nvSpPr>
        <p:spPr>
          <a:xfrm>
            <a:off x="3280282" y="3047971"/>
            <a:ext cx="101710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20">
            <a:extLst>
              <a:ext uri="{FF2B5EF4-FFF2-40B4-BE49-F238E27FC236}">
                <a16:creationId xmlns:a16="http://schemas.microsoft.com/office/drawing/2014/main" id="{0FBE2BD4-627A-42B1-932F-153E5681FC33}"/>
              </a:ext>
            </a:extLst>
          </p:cNvPr>
          <p:cNvSpPr/>
          <p:nvPr/>
        </p:nvSpPr>
        <p:spPr>
          <a:xfrm>
            <a:off x="6442076" y="3102273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13A7CE3-8CEC-4564-AAC6-90CD366C2C07}"/>
              </a:ext>
            </a:extLst>
          </p:cNvPr>
          <p:cNvSpPr/>
          <p:nvPr/>
        </p:nvSpPr>
        <p:spPr>
          <a:xfrm>
            <a:off x="4314088" y="2434741"/>
            <a:ext cx="638828" cy="18164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+mn-ea"/>
              </a:rPr>
              <a:t>醫師評估</a:t>
            </a:r>
          </a:p>
        </p:txBody>
      </p:sp>
      <p:sp>
        <p:nvSpPr>
          <p:cNvPr id="39" name="向右箭號 20">
            <a:extLst>
              <a:ext uri="{FF2B5EF4-FFF2-40B4-BE49-F238E27FC236}">
                <a16:creationId xmlns:a16="http://schemas.microsoft.com/office/drawing/2014/main" id="{BE97018A-6502-44C0-BED8-7E29EB256EE1}"/>
              </a:ext>
            </a:extLst>
          </p:cNvPr>
          <p:cNvSpPr/>
          <p:nvPr/>
        </p:nvSpPr>
        <p:spPr>
          <a:xfrm>
            <a:off x="4288169" y="1789121"/>
            <a:ext cx="101710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向右箭號 20">
            <a:extLst>
              <a:ext uri="{FF2B5EF4-FFF2-40B4-BE49-F238E27FC236}">
                <a16:creationId xmlns:a16="http://schemas.microsoft.com/office/drawing/2014/main" id="{DFD13A99-C9AE-4460-9C4A-DB26CCD2F3CD}"/>
              </a:ext>
            </a:extLst>
          </p:cNvPr>
          <p:cNvSpPr/>
          <p:nvPr/>
        </p:nvSpPr>
        <p:spPr>
          <a:xfrm>
            <a:off x="4293498" y="4457856"/>
            <a:ext cx="101710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DD2DBB4-5EFD-4B71-8E77-EC0D2F0CEC7D}"/>
              </a:ext>
            </a:extLst>
          </p:cNvPr>
          <p:cNvSpPr/>
          <p:nvPr/>
        </p:nvSpPr>
        <p:spPr>
          <a:xfrm>
            <a:off x="5362102" y="4055871"/>
            <a:ext cx="2619470" cy="9195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5"/>
                </a:solidFill>
              </a:rPr>
              <a:t>莫德納</a:t>
            </a:r>
            <a:r>
              <a:rPr lang="en-US" altLang="zh-TW" sz="2800" b="1" dirty="0">
                <a:solidFill>
                  <a:schemeClr val="accent5"/>
                </a:solidFill>
              </a:rPr>
              <a:t> JN.1</a:t>
            </a:r>
            <a:r>
              <a:rPr lang="zh-TW" altLang="en-US" sz="2800" b="1" dirty="0">
                <a:solidFill>
                  <a:schemeClr val="accent5"/>
                </a:solidFill>
              </a:rPr>
              <a:t> </a:t>
            </a:r>
            <a:endParaRPr lang="en-US" altLang="zh-TW" sz="2800" b="1" dirty="0">
              <a:solidFill>
                <a:schemeClr val="accent5"/>
              </a:solidFill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接種區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19DAE26-6B78-4B12-8E7A-AAA012FA8F3C}"/>
              </a:ext>
            </a:extLst>
          </p:cNvPr>
          <p:cNvSpPr/>
          <p:nvPr/>
        </p:nvSpPr>
        <p:spPr>
          <a:xfrm>
            <a:off x="5361614" y="1466704"/>
            <a:ext cx="2619470" cy="9195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5"/>
                </a:solidFill>
              </a:rPr>
              <a:t>莫德納</a:t>
            </a:r>
            <a:r>
              <a:rPr lang="en-US" altLang="zh-TW" sz="2800" b="1" dirty="0">
                <a:solidFill>
                  <a:schemeClr val="accent5"/>
                </a:solidFill>
              </a:rPr>
              <a:t> JN.1</a:t>
            </a:r>
            <a:r>
              <a:rPr lang="zh-TW" altLang="en-US" sz="2800" b="1" dirty="0">
                <a:solidFill>
                  <a:schemeClr val="accent5"/>
                </a:solidFill>
              </a:rPr>
              <a:t> </a:t>
            </a:r>
            <a:endParaRPr lang="en-US" altLang="zh-TW" sz="2800" b="1" dirty="0">
              <a:solidFill>
                <a:schemeClr val="accent5"/>
              </a:solidFill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接種區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238139F9-F63C-447D-81D3-C5FADE9E52DD}"/>
              </a:ext>
            </a:extLst>
          </p:cNvPr>
          <p:cNvSpPr/>
          <p:nvPr/>
        </p:nvSpPr>
        <p:spPr>
          <a:xfrm>
            <a:off x="350728" y="6104656"/>
            <a:ext cx="1440493" cy="645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無接種學生</a:t>
            </a:r>
            <a:endParaRPr lang="en-US" altLang="zh-TW" dirty="0"/>
          </a:p>
          <a:p>
            <a:pPr algn="ctr"/>
            <a:r>
              <a:rPr lang="zh-TW" altLang="en-US" dirty="0"/>
              <a:t>等候區</a:t>
            </a: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429BCFF0-D757-4B98-A509-F63B76CFEF97}"/>
              </a:ext>
            </a:extLst>
          </p:cNvPr>
          <p:cNvSpPr/>
          <p:nvPr/>
        </p:nvSpPr>
        <p:spPr>
          <a:xfrm>
            <a:off x="350727" y="65055"/>
            <a:ext cx="1440493" cy="645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無接種學生</a:t>
            </a:r>
            <a:endParaRPr lang="en-US" altLang="zh-TW" dirty="0"/>
          </a:p>
          <a:p>
            <a:pPr algn="ctr"/>
            <a:r>
              <a:rPr lang="zh-TW" altLang="en-US" dirty="0"/>
              <a:t>等候區</a:t>
            </a:r>
          </a:p>
        </p:txBody>
      </p:sp>
    </p:spTree>
    <p:extLst>
      <p:ext uri="{BB962C8B-B14F-4D97-AF65-F5344CB8AC3E}">
        <p14:creationId xmlns:p14="http://schemas.microsoft.com/office/powerpoint/2010/main" val="223837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55192"/>
              </p:ext>
            </p:extLst>
          </p:nvPr>
        </p:nvGraphicFramePr>
        <p:xfrm>
          <a:off x="863252" y="0"/>
          <a:ext cx="11328748" cy="605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/>
          <p:cNvSpPr/>
          <p:nvPr/>
        </p:nvSpPr>
        <p:spPr>
          <a:xfrm>
            <a:off x="388307" y="6150279"/>
            <a:ext cx="1124837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接種完成請到留觀區休息</a:t>
            </a:r>
            <a:r>
              <a:rPr lang="en-US" altLang="zh-TW" sz="4000" b="1" dirty="0">
                <a:solidFill>
                  <a:srgbClr val="FF0000"/>
                </a:solidFill>
              </a:rPr>
              <a:t>15</a:t>
            </a:r>
            <a:r>
              <a:rPr lang="zh-TW" altLang="en-US" sz="4000" b="1" dirty="0">
                <a:solidFill>
                  <a:srgbClr val="FF0000"/>
                </a:solidFill>
              </a:rPr>
              <a:t>分鐘才可返回教室</a:t>
            </a:r>
          </a:p>
        </p:txBody>
      </p:sp>
    </p:spTree>
    <p:extLst>
      <p:ext uri="{BB962C8B-B14F-4D97-AF65-F5344CB8AC3E}">
        <p14:creationId xmlns:p14="http://schemas.microsoft.com/office/powerpoint/2010/main" val="233304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954385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</a:rPr>
              <a:t>疫苗接種</a:t>
            </a:r>
            <a:r>
              <a:rPr lang="zh-TW" altLang="en-US" sz="6000" b="1" dirty="0">
                <a:solidFill>
                  <a:srgbClr val="002060"/>
                </a:solidFill>
              </a:rPr>
              <a:t>核對接種資料流程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24480"/>
              </p:ext>
            </p:extLst>
          </p:nvPr>
        </p:nvGraphicFramePr>
        <p:xfrm>
          <a:off x="677863" y="1320800"/>
          <a:ext cx="8596312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右箭號 6"/>
          <p:cNvSpPr/>
          <p:nvPr/>
        </p:nvSpPr>
        <p:spPr>
          <a:xfrm>
            <a:off x="9328085" y="1484334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017016" y="175364"/>
            <a:ext cx="2079320" cy="2617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對照範本檢查</a:t>
            </a:r>
            <a:br>
              <a:rPr lang="en-US" altLang="zh-TW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疫苗劑次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勾選完整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有效簽名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個人資料   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填寫完整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有填體溫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9328084" y="4605403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017016" y="4089400"/>
            <a:ext cx="2091846" cy="1522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rgbClr val="0070C0"/>
                </a:solidFill>
              </a:rPr>
              <a:t>113.11.22</a:t>
            </a:r>
            <a:r>
              <a:rPr lang="zh-TW" altLang="en-US" sz="2400" dirty="0">
                <a:solidFill>
                  <a:srgbClr val="0070C0"/>
                </a:solidFill>
              </a:rPr>
              <a:t>   場次不需黃卡</a:t>
            </a:r>
            <a:r>
              <a:rPr lang="en-US" altLang="zh-TW" sz="2400" dirty="0">
                <a:solidFill>
                  <a:srgbClr val="0070C0"/>
                </a:solidFill>
              </a:rPr>
              <a:t>(</a:t>
            </a:r>
            <a:r>
              <a:rPr lang="zh-TW" altLang="en-US" sz="2400" dirty="0">
                <a:solidFill>
                  <a:srgbClr val="0070C0"/>
                </a:solidFill>
              </a:rPr>
              <a:t>已取消黃卡</a:t>
            </a:r>
            <a:r>
              <a:rPr lang="en-US" altLang="zh-TW" sz="2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9328084" y="6035458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004489" y="5832606"/>
            <a:ext cx="2091846" cy="1025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900" dirty="0">
                <a:solidFill>
                  <a:schemeClr val="tx1"/>
                </a:solidFill>
              </a:rPr>
              <a:t>1.</a:t>
            </a:r>
            <a:r>
              <a:rPr lang="zh-TW" altLang="en-US" sz="1900" dirty="0">
                <a:solidFill>
                  <a:schemeClr val="tx1"/>
                </a:solidFill>
              </a:rPr>
              <a:t>同意書醫院回收</a:t>
            </a:r>
            <a:endParaRPr lang="en-US" altLang="zh-TW" sz="1900" dirty="0">
              <a:solidFill>
                <a:schemeClr val="tx1"/>
              </a:solidFill>
            </a:endParaRPr>
          </a:p>
          <a:p>
            <a:r>
              <a:rPr lang="en-US" altLang="zh-TW" sz="1900" dirty="0">
                <a:solidFill>
                  <a:schemeClr val="tx1"/>
                </a:solidFill>
              </a:rPr>
              <a:t>2.</a:t>
            </a:r>
            <a:r>
              <a:rPr lang="zh-TW" altLang="en-US" sz="1900" dirty="0">
                <a:solidFill>
                  <a:schemeClr val="tx1"/>
                </a:solidFill>
              </a:rPr>
              <a:t>通知單學生帶回</a:t>
            </a:r>
            <a:endParaRPr lang="en-US" altLang="zh-TW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2533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16701</TotalTime>
  <Words>310</Words>
  <Application>Microsoft Office PowerPoint</Application>
  <PresentationFormat>寬螢幕</PresentationFormat>
  <Paragraphs>76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Arial Unicode MS</vt:lpstr>
      <vt:lpstr>文鼎粗隸</vt:lpstr>
      <vt:lpstr>文鼎新藝體</vt:lpstr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 新冠疫苗接種</vt:lpstr>
      <vt:lpstr>11/20(週三)請繳回</vt:lpstr>
      <vt:lpstr>11/22(週五)  新冠接種必備2項  缺一皆不可接種</vt:lpstr>
      <vt:lpstr>PowerPoint 簡報</vt:lpstr>
      <vt:lpstr>PowerPoint 簡報</vt:lpstr>
      <vt:lpstr>衛福部建議: 確診者請延遲&gt;三個月後再安排新冠疫苗接種</vt:lpstr>
      <vt:lpstr>PowerPoint 簡報</vt:lpstr>
      <vt:lpstr>PowerPoint 簡報</vt:lpstr>
      <vt:lpstr>疫苗接種核對接種資料流程</vt:lpstr>
      <vt:lpstr>接種後 健保卡收好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109</cp:revision>
  <cp:lastPrinted>2024-03-15T04:17:23Z</cp:lastPrinted>
  <dcterms:created xsi:type="dcterms:W3CDTF">2021-10-26T06:12:00Z</dcterms:created>
  <dcterms:modified xsi:type="dcterms:W3CDTF">2024-11-18T06:01:35Z</dcterms:modified>
</cp:coreProperties>
</file>