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embeddedFontLst>
    <p:embeddedFont>
      <p:font typeface="Consolas" pitchFamily="49" charset="0"/>
      <p:regular r:id="rId8"/>
      <p:bold r:id="rId9"/>
      <p:italic r:id="rId10"/>
      <p:boldItalic r:id="rId11"/>
    </p:embeddedFont>
    <p:embeddedFont>
      <p:font typeface="Corbel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gel91dElUv55wP0vFp0NCWhTUM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-593" y="-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98097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標題投影片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24" name="Google Shape;24;p7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5" name="Google Shape;25;p7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6" name="Google Shape;26;p7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7" name="Google Shape;27;p7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8" name="Google Shape;28;p7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9" name="Google Shape;29;p7"/>
          <p:cNvSpPr txBox="1"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9144"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57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000"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2" name="Google Shape;32;p7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3" name="Google Shape;33;p7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4" name="Google Shape;34;p7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6"/>
          <p:cNvSpPr txBox="1">
            <a:spLocks noGrp="1"/>
          </p:cNvSpPr>
          <p:nvPr>
            <p:ph type="body" idx="1"/>
          </p:nvPr>
        </p:nvSpPr>
        <p:spPr>
          <a:xfrm rot="5400000">
            <a:off x="2514600" y="183360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spcBef>
                <a:spcPts val="700"/>
              </a:spcBef>
              <a:spcAft>
                <a:spcPts val="0"/>
              </a:spcAft>
              <a:buSzPts val="1710"/>
              <a:buChar char="▪"/>
              <a:defRPr/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SzPts val="1620"/>
              <a:buChar char="🢭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34" name="Google Shape;134;p16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6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6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>
            <a:spLocks noGrp="1"/>
          </p:cNvSpPr>
          <p:nvPr>
            <p:ph type="title"/>
          </p:nvPr>
        </p:nvSpPr>
        <p:spPr>
          <a:xfrm rot="5400000">
            <a:off x="4694238" y="2209802"/>
            <a:ext cx="5851525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7"/>
          <p:cNvSpPr txBox="1">
            <a:spLocks noGrp="1"/>
          </p:cNvSpPr>
          <p:nvPr>
            <p:ph type="body" idx="1"/>
          </p:nvPr>
        </p:nvSpPr>
        <p:spPr>
          <a:xfrm rot="5400000">
            <a:off x="617538" y="266701"/>
            <a:ext cx="5851525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spcBef>
                <a:spcPts val="700"/>
              </a:spcBef>
              <a:spcAft>
                <a:spcPts val="0"/>
              </a:spcAft>
              <a:buSzPts val="1710"/>
              <a:buChar char="▪"/>
              <a:defRPr/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SzPts val="1620"/>
              <a:buChar char="🢭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40" name="Google Shape;140;p17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17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7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spcBef>
                <a:spcPts val="700"/>
              </a:spcBef>
              <a:spcAft>
                <a:spcPts val="0"/>
              </a:spcAft>
              <a:buSzPts val="1710"/>
              <a:buChar char="▪"/>
              <a:defRPr/>
            </a:lvl1pPr>
            <a:lvl2pPr marL="914400" lvl="1" indent="-331469" algn="l">
              <a:spcBef>
                <a:spcPts val="360"/>
              </a:spcBef>
              <a:spcAft>
                <a:spcPts val="0"/>
              </a:spcAft>
              <a:buSzPts val="1620"/>
              <a:buChar char="🢭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828952" y="1073888"/>
            <a:ext cx="4322136" cy="5791200"/>
          </a:xfrm>
          <a:custGeom>
            <a:avLst/>
            <a:gdLst/>
            <a:ahLst/>
            <a:cxnLst/>
            <a:rect l="l" t="t" r="r" b="b"/>
            <a:pathLst>
              <a:path w="2736" h="3648" extrusionOk="0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9525" cap="flat" cmpd="sng">
            <a:solidFill>
              <a:schemeClr val="accent2">
                <a:alpha val="52941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3" name="Google Shape;43;p9"/>
          <p:cNvSpPr/>
          <p:nvPr/>
        </p:nvSpPr>
        <p:spPr>
          <a:xfrm>
            <a:off x="373966" y="0"/>
            <a:ext cx="5514536" cy="6615332"/>
          </a:xfrm>
          <a:custGeom>
            <a:avLst/>
            <a:gdLst/>
            <a:ahLst/>
            <a:cxnLst/>
            <a:rect l="l" t="t" r="r" b="b"/>
            <a:pathLst>
              <a:path w="3504" h="4128" extrusionOk="0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9525" cap="flat" cmpd="sng">
            <a:solidFill>
              <a:schemeClr val="accent2">
                <a:alpha val="52941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4" name="Google Shape;44;p9"/>
          <p:cNvSpPr/>
          <p:nvPr/>
        </p:nvSpPr>
        <p:spPr>
          <a:xfrm rot="5236414">
            <a:off x="4462128" y="1483600"/>
            <a:ext cx="4114800" cy="1188720"/>
          </a:xfrm>
          <a:custGeom>
            <a:avLst/>
            <a:gdLst/>
            <a:ahLst/>
            <a:cxnLst/>
            <a:rect l="l" t="t" r="r" b="b"/>
            <a:pathLst>
              <a:path w="3552" h="1344" extrusionOk="0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566885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5" name="Google Shape;45;p9"/>
          <p:cNvSpPr/>
          <p:nvPr/>
        </p:nvSpPr>
        <p:spPr>
          <a:xfrm>
            <a:off x="5943600" y="0"/>
            <a:ext cx="2743200" cy="4267200"/>
          </a:xfrm>
          <a:custGeom>
            <a:avLst/>
            <a:gdLst/>
            <a:ahLst/>
            <a:cxnLst/>
            <a:rect l="l" t="t" r="r" b="b"/>
            <a:pathLst>
              <a:path w="1728" h="2688" extrusionOk="0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6" name="Google Shape;46;p9"/>
          <p:cNvSpPr/>
          <p:nvPr/>
        </p:nvSpPr>
        <p:spPr>
          <a:xfrm>
            <a:off x="5943600" y="4267200"/>
            <a:ext cx="3200400" cy="1143000"/>
          </a:xfrm>
          <a:custGeom>
            <a:avLst/>
            <a:gdLst/>
            <a:ahLst/>
            <a:cxnLst/>
            <a:rect l="l" t="t" r="r" b="b"/>
            <a:pathLst>
              <a:path w="2016" h="720" extrusionOk="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7" name="Google Shape;47;p9"/>
          <p:cNvSpPr/>
          <p:nvPr/>
        </p:nvSpPr>
        <p:spPr>
          <a:xfrm>
            <a:off x="5943600" y="0"/>
            <a:ext cx="1371600" cy="4267200"/>
          </a:xfrm>
          <a:custGeom>
            <a:avLst/>
            <a:gdLst/>
            <a:ahLst/>
            <a:cxnLst/>
            <a:rect l="l" t="t" r="r" b="b"/>
            <a:pathLst>
              <a:path w="864" h="2688" extrusionOk="0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8" name="Google Shape;48;p9"/>
          <p:cNvSpPr/>
          <p:nvPr/>
        </p:nvSpPr>
        <p:spPr>
          <a:xfrm>
            <a:off x="5948363" y="4246563"/>
            <a:ext cx="2090737" cy="2611437"/>
          </a:xfrm>
          <a:custGeom>
            <a:avLst/>
            <a:gdLst/>
            <a:ahLst/>
            <a:cxnLst/>
            <a:rect l="l" t="t" r="r" b="b"/>
            <a:pathLst>
              <a:path w="1317" h="1645" extrusionOk="0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9" name="Google Shape;49;p9"/>
          <p:cNvSpPr/>
          <p:nvPr/>
        </p:nvSpPr>
        <p:spPr>
          <a:xfrm>
            <a:off x="5943600" y="4267200"/>
            <a:ext cx="1600200" cy="2590800"/>
          </a:xfrm>
          <a:custGeom>
            <a:avLst/>
            <a:gdLst/>
            <a:ahLst/>
            <a:cxnLst/>
            <a:rect l="l" t="t" r="r" b="b"/>
            <a:pathLst>
              <a:path w="1008" h="1632" extrusionOk="0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0" name="Google Shape;50;p9"/>
          <p:cNvSpPr/>
          <p:nvPr/>
        </p:nvSpPr>
        <p:spPr>
          <a:xfrm>
            <a:off x="5943600" y="1371600"/>
            <a:ext cx="3200400" cy="2895600"/>
          </a:xfrm>
          <a:custGeom>
            <a:avLst/>
            <a:gdLst/>
            <a:ahLst/>
            <a:cxnLst/>
            <a:rect l="l" t="t" r="r" b="b"/>
            <a:pathLst>
              <a:path w="2016" h="1824" extrusionOk="0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1" name="Google Shape;51;p9"/>
          <p:cNvSpPr/>
          <p:nvPr/>
        </p:nvSpPr>
        <p:spPr>
          <a:xfrm>
            <a:off x="5943600" y="1752600"/>
            <a:ext cx="3200400" cy="2514600"/>
          </a:xfrm>
          <a:custGeom>
            <a:avLst/>
            <a:gdLst/>
            <a:ahLst/>
            <a:cxnLst/>
            <a:rect l="l" t="t" r="r" b="b"/>
            <a:pathLst>
              <a:path w="2016" h="1584" extrusionOk="0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2" name="Google Shape;52;p9"/>
          <p:cNvSpPr/>
          <p:nvPr/>
        </p:nvSpPr>
        <p:spPr>
          <a:xfrm>
            <a:off x="990600" y="4267200"/>
            <a:ext cx="4953000" cy="2590800"/>
          </a:xfrm>
          <a:custGeom>
            <a:avLst/>
            <a:gdLst/>
            <a:ahLst/>
            <a:cxnLst/>
            <a:rect l="l" t="t" r="r" b="b"/>
            <a:pathLst>
              <a:path w="3120" h="1632" extrusionOk="0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3" name="Google Shape;53;p9"/>
          <p:cNvSpPr/>
          <p:nvPr/>
        </p:nvSpPr>
        <p:spPr>
          <a:xfrm>
            <a:off x="533400" y="4267200"/>
            <a:ext cx="5334000" cy="2590800"/>
          </a:xfrm>
          <a:custGeom>
            <a:avLst/>
            <a:gdLst/>
            <a:ahLst/>
            <a:cxnLst/>
            <a:rect l="l" t="t" r="r" b="b"/>
            <a:pathLst>
              <a:path w="3360" h="1632" extrusionOk="0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4" name="Google Shape;54;p9"/>
          <p:cNvSpPr/>
          <p:nvPr/>
        </p:nvSpPr>
        <p:spPr>
          <a:xfrm>
            <a:off x="366824" y="2438400"/>
            <a:ext cx="5638800" cy="1828800"/>
          </a:xfrm>
          <a:custGeom>
            <a:avLst/>
            <a:gdLst/>
            <a:ahLst/>
            <a:cxnLst/>
            <a:rect l="l" t="t" r="r" b="b"/>
            <a:pathLst>
              <a:path w="3552" h="1152" extrusionOk="0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5" name="Google Shape;55;p9"/>
          <p:cNvSpPr/>
          <p:nvPr/>
        </p:nvSpPr>
        <p:spPr>
          <a:xfrm>
            <a:off x="366824" y="2133600"/>
            <a:ext cx="5638800" cy="2133600"/>
          </a:xfrm>
          <a:custGeom>
            <a:avLst/>
            <a:gdLst/>
            <a:ahLst/>
            <a:cxnLst/>
            <a:rect l="l" t="t" r="r" b="b"/>
            <a:pathLst>
              <a:path w="3552" h="1344" extrusionOk="0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6" name="Google Shape;56;p9"/>
          <p:cNvSpPr/>
          <p:nvPr/>
        </p:nvSpPr>
        <p:spPr>
          <a:xfrm>
            <a:off x="4572000" y="4267200"/>
            <a:ext cx="1371600" cy="2590800"/>
          </a:xfrm>
          <a:custGeom>
            <a:avLst/>
            <a:gdLst/>
            <a:ahLst/>
            <a:cxnLst/>
            <a:rect l="l" t="t" r="r" b="b"/>
            <a:pathLst>
              <a:path w="864" h="1632" extrusionOk="0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rgbClr val="566885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75" tIns="45700" rIns="91425" bIns="0" anchor="t" anchorCtr="0">
            <a:norm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9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61" name="Google Shape;61;p9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rgbClr val="566885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640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3800"/>
              <a:buFont typeface="Consolas"/>
              <a:buNone/>
              <a:defRPr sz="38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4" name="Google Shape;64;p9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5" name="Google Shape;65;p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6" name="Google Shape;66;p9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7" name="Google Shape;67;p9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兩項物件" type="twoObj">
  <p:cSld name="TWO_OBJECT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1"/>
          </p:nvPr>
        </p:nvSpPr>
        <p:spPr>
          <a:xfrm>
            <a:off x="464344" y="17705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7510" algn="l">
              <a:spcBef>
                <a:spcPts val="700"/>
              </a:spcBef>
              <a:spcAft>
                <a:spcPts val="0"/>
              </a:spcAft>
              <a:buSzPts val="2660"/>
              <a:buChar char="▪"/>
              <a:defRPr sz="2800"/>
            </a:lvl1pPr>
            <a:lvl2pPr marL="914400" lvl="1" indent="-365760" algn="l">
              <a:spcBef>
                <a:spcPts val="480"/>
              </a:spcBef>
              <a:spcAft>
                <a:spcPts val="0"/>
              </a:spcAft>
              <a:buSzPts val="2160"/>
              <a:buChar char="🢭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2"/>
          </p:nvPr>
        </p:nvSpPr>
        <p:spPr>
          <a:xfrm>
            <a:off x="4655344" y="17705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7510" algn="l">
              <a:spcBef>
                <a:spcPts val="700"/>
              </a:spcBef>
              <a:spcAft>
                <a:spcPts val="0"/>
              </a:spcAft>
              <a:buSzPts val="2660"/>
              <a:buChar char="▪"/>
              <a:defRPr sz="2800"/>
            </a:lvl1pPr>
            <a:lvl2pPr marL="914400" lvl="1" indent="-365760" algn="l">
              <a:spcBef>
                <a:spcPts val="480"/>
              </a:spcBef>
              <a:spcAft>
                <a:spcPts val="0"/>
              </a:spcAft>
              <a:buSzPts val="2160"/>
              <a:buChar char="🢭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比對" type="twoTxTwoObj">
  <p:cSld name="TWO_OBJECTS_WITH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rgbClr val="566885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280"/>
              <a:buNone/>
              <a:defRPr sz="2400" b="1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8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2"/>
          </p:nvPr>
        </p:nvSpPr>
        <p:spPr>
          <a:xfrm>
            <a:off x="4645025" y="1809750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280"/>
              <a:buNone/>
              <a:defRPr sz="2400" b="1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8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body" idx="3"/>
          </p:nvPr>
        </p:nvSpPr>
        <p:spPr>
          <a:xfrm>
            <a:off x="457200" y="2459037"/>
            <a:ext cx="4040188" cy="3959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3380" algn="l">
              <a:spcBef>
                <a:spcPts val="700"/>
              </a:spcBef>
              <a:spcAft>
                <a:spcPts val="0"/>
              </a:spcAft>
              <a:buSzPts val="2280"/>
              <a:buChar char="▪"/>
              <a:defRPr sz="2400"/>
            </a:lvl1pPr>
            <a:lvl2pPr marL="914400" lvl="1" indent="-342900" algn="l">
              <a:spcBef>
                <a:spcPts val="400"/>
              </a:spcBef>
              <a:spcAft>
                <a:spcPts val="0"/>
              </a:spcAft>
              <a:buSzPts val="1800"/>
              <a:buChar char="🢭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🢝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body" idx="4"/>
          </p:nvPr>
        </p:nvSpPr>
        <p:spPr>
          <a:xfrm>
            <a:off x="4645025" y="2459037"/>
            <a:ext cx="4041775" cy="3959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3380" algn="l">
              <a:spcBef>
                <a:spcPts val="700"/>
              </a:spcBef>
              <a:spcAft>
                <a:spcPts val="0"/>
              </a:spcAft>
              <a:buSzPts val="2280"/>
              <a:buChar char="▪"/>
              <a:defRPr sz="2400"/>
            </a:lvl1pPr>
            <a:lvl2pPr marL="914400" lvl="1" indent="-342900" algn="l">
              <a:spcBef>
                <a:spcPts val="400"/>
              </a:spcBef>
              <a:spcAft>
                <a:spcPts val="0"/>
              </a:spcAft>
              <a:buSzPts val="1800"/>
              <a:buChar char="🢭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🢝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85" name="Google Shape;85;p11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6" name="Google Shape;86;p11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7" name="Google Shape;87;p11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8" name="Google Shape;88;p11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9" name="Google Shape;89;p11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0" name="Google Shape;90;p11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1" name="Google Shape;91;p1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Google Shape;92;p11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3" name="Google Shape;93;p11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空白" type="blank">
  <p:cSld name="BLANK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 txBox="1"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3600"/>
              <a:buFont typeface="Consolas"/>
              <a:buNone/>
              <a:defRPr sz="36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4"/>
          <p:cNvSpPr txBox="1"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710"/>
              <a:buNone/>
              <a:defRPr sz="18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08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6" name="Google Shape;106;p14"/>
          <p:cNvSpPr txBox="1">
            <a:spLocks noGrp="1"/>
          </p:cNvSpPr>
          <p:nvPr>
            <p:ph type="body" idx="2"/>
          </p:nvPr>
        </p:nvSpPr>
        <p:spPr>
          <a:xfrm>
            <a:off x="3429000" y="1435100"/>
            <a:ext cx="5486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21640" algn="l">
              <a:spcBef>
                <a:spcPts val="700"/>
              </a:spcBef>
              <a:spcAft>
                <a:spcPts val="0"/>
              </a:spcAft>
              <a:buSzPts val="3040"/>
              <a:buChar char="▪"/>
              <a:defRPr sz="3200"/>
            </a:lvl1pPr>
            <a:lvl2pPr marL="914400" lvl="1" indent="-388619" algn="l">
              <a:spcBef>
                <a:spcPts val="560"/>
              </a:spcBef>
              <a:spcAft>
                <a:spcPts val="0"/>
              </a:spcAft>
              <a:buSzPts val="2520"/>
              <a:buChar char="🢭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🢝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112" name="Google Shape;112;p15"/>
          <p:cNvCxnSpPr/>
          <p:nvPr/>
        </p:nvCxnSpPr>
        <p:spPr>
          <a:xfrm>
            <a:off x="363195" y="1885028"/>
            <a:ext cx="8782622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13" name="Google Shape;113;p15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14" name="Google Shape;114;p15"/>
            <p:cNvCxnSpPr/>
            <p:nvPr/>
          </p:nvCxnSpPr>
          <p:spPr>
            <a:xfrm rot="-5400000">
              <a:off x="6664064" y="1301769"/>
              <a:ext cx="88509" cy="80463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5" name="Google Shape;115;p15"/>
            <p:cNvCxnSpPr/>
            <p:nvPr/>
          </p:nvCxnSpPr>
          <p:spPr>
            <a:xfrm rot="5400000" flipH="1">
              <a:off x="6685888" y="1391257"/>
              <a:ext cx="125755" cy="427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6" name="Google Shape;116;p15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17" name="Google Shape;117;p15"/>
          <p:cNvSpPr txBox="1">
            <a:spLocks noGrp="1"/>
          </p:cNvSpPr>
          <p:nvPr>
            <p:ph type="title"/>
          </p:nvPr>
        </p:nvSpPr>
        <p:spPr>
          <a:xfrm>
            <a:off x="914400" y="441251"/>
            <a:ext cx="6858000" cy="701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2100"/>
              <a:buFont typeface="Consolas"/>
              <a:buNone/>
              <a:defRPr sz="21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5"/>
          <p:cNvSpPr>
            <a:spLocks noGrp="1"/>
          </p:cNvSpPr>
          <p:nvPr>
            <p:ph type="pic" idx="2"/>
          </p:nvPr>
        </p:nvSpPr>
        <p:spPr>
          <a:xfrm>
            <a:off x="368032" y="1893781"/>
            <a:ext cx="8778240" cy="4960144"/>
          </a:xfrm>
          <a:prstGeom prst="rect">
            <a:avLst/>
          </a:prstGeom>
          <a:solidFill>
            <a:schemeClr val="dk2"/>
          </a:solidFill>
          <a:ln>
            <a:noFill/>
          </a:ln>
        </p:spPr>
      </p:sp>
      <p:sp>
        <p:nvSpPr>
          <p:cNvPr id="119" name="Google Shape;119;p15"/>
          <p:cNvSpPr txBox="1">
            <a:spLocks noGrp="1"/>
          </p:cNvSpPr>
          <p:nvPr>
            <p:ph type="body" idx="1"/>
          </p:nvPr>
        </p:nvSpPr>
        <p:spPr>
          <a:xfrm>
            <a:off x="914400" y="1150144"/>
            <a:ext cx="68580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330"/>
              <a:buNone/>
              <a:defRPr sz="1400">
                <a:solidFill>
                  <a:srgbClr val="FFFFFF"/>
                </a:solidFill>
              </a:defRPr>
            </a:lvl1pPr>
            <a:lvl2pPr marL="914400" lvl="1" indent="-297180" algn="l">
              <a:spcBef>
                <a:spcPts val="240"/>
              </a:spcBef>
              <a:spcAft>
                <a:spcPts val="0"/>
              </a:spcAft>
              <a:buSzPts val="1080"/>
              <a:buChar char="🢭"/>
              <a:defRPr sz="1200"/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SzPts val="1000"/>
              <a:buChar char="■"/>
              <a:defRPr sz="1000"/>
            </a:lvl3pPr>
            <a:lvl4pPr marL="1828800" lvl="3" indent="-285750" algn="l">
              <a:spcBef>
                <a:spcPts val="180"/>
              </a:spcBef>
              <a:spcAft>
                <a:spcPts val="0"/>
              </a:spcAft>
              <a:buSzPts val="900"/>
              <a:buChar char="🢝"/>
              <a:defRPr sz="900"/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grpSp>
        <p:nvGrpSpPr>
          <p:cNvPr id="120" name="Google Shape;120;p15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21" name="Google Shape;121;p15"/>
            <p:cNvCxnSpPr/>
            <p:nvPr/>
          </p:nvCxnSpPr>
          <p:spPr>
            <a:xfrm rot="-5400000">
              <a:off x="6664064" y="1301769"/>
              <a:ext cx="88509" cy="80463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2" name="Google Shape;122;p15"/>
            <p:cNvCxnSpPr/>
            <p:nvPr/>
          </p:nvCxnSpPr>
          <p:spPr>
            <a:xfrm rot="5400000" flipH="1">
              <a:off x="6685888" y="1391257"/>
              <a:ext cx="125755" cy="427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3" name="Google Shape;123;p15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24" name="Google Shape;124;p15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25" name="Google Shape;125;p15"/>
            <p:cNvCxnSpPr/>
            <p:nvPr/>
          </p:nvCxnSpPr>
          <p:spPr>
            <a:xfrm rot="-5400000">
              <a:off x="6664064" y="1301769"/>
              <a:ext cx="88509" cy="80463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6" name="Google Shape;126;p15"/>
            <p:cNvCxnSpPr/>
            <p:nvPr/>
          </p:nvCxnSpPr>
          <p:spPr>
            <a:xfrm rot="5400000" flipH="1">
              <a:off x="6685888" y="1391257"/>
              <a:ext cx="125755" cy="427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7" name="Google Shape;127;p15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28" name="Google Shape;128;p15"/>
          <p:cNvSpPr txBox="1">
            <a:spLocks noGrp="1"/>
          </p:cNvSpPr>
          <p:nvPr>
            <p:ph type="dt" idx="10"/>
          </p:nvPr>
        </p:nvSpPr>
        <p:spPr>
          <a:xfrm>
            <a:off x="6477000" y="5549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5"/>
          <p:cNvSpPr txBox="1">
            <a:spLocks noGrp="1"/>
          </p:cNvSpPr>
          <p:nvPr>
            <p:ph type="ftr" idx="11"/>
          </p:nvPr>
        </p:nvSpPr>
        <p:spPr>
          <a:xfrm>
            <a:off x="914400" y="55499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5"/>
          <p:cNvSpPr txBox="1">
            <a:spLocks noGrp="1"/>
          </p:cNvSpPr>
          <p:nvPr>
            <p:ph type="sldNum" idx="12"/>
          </p:nvPr>
        </p:nvSpPr>
        <p:spPr>
          <a:xfrm>
            <a:off x="8610600" y="55499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1"/>
            </a:gs>
            <a:gs pos="65000">
              <a:schemeClr val="dk1"/>
            </a:gs>
            <a:gs pos="100000">
              <a:srgbClr val="5676AA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" name="Google Shape;7;p6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" name="Google Shape;8;p6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" name="Google Shape;9;p6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" name="Google Shape;10;p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" name="Google Shape;11;p6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" name="Google Shape;12;p6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" name="Google Shape;13;p6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" name="Google Shape;14;p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" name="Google Shape;15;p6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 b="0" i="0" u="none" strike="noStrike" cap="non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9575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  <a:defRPr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7719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🢭"/>
              <a:defRPr sz="2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68300" algn="l" rtl="0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Char char="🢝"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g3KXkxCbS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9ld-13FO05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qTeut2BZW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j02LwhVjriA" TargetMode="External"/><Relationship Id="rId3" Type="http://schemas.openxmlformats.org/officeDocument/2006/relationships/hyperlink" Target="https://www.youtube.com/watch?v=X6X0Z2JINjQ" TargetMode="External"/><Relationship Id="rId7" Type="http://schemas.openxmlformats.org/officeDocument/2006/relationships/hyperlink" Target="https://www.youtube.com/watch?v=jGdqlK6V5h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HgcVzsNi3wk" TargetMode="External"/><Relationship Id="rId5" Type="http://schemas.openxmlformats.org/officeDocument/2006/relationships/hyperlink" Target="https://www.youtube.com/watch?v=3_FRCCJ_E6w" TargetMode="External"/><Relationship Id="rId4" Type="http://schemas.openxmlformats.org/officeDocument/2006/relationships/hyperlink" Target="https://www.youtube.com/watch?v=V4fhi52ptbI" TargetMode="External"/><Relationship Id="rId9" Type="http://schemas.openxmlformats.org/officeDocument/2006/relationships/hyperlink" Target="http://www.ksnews.com.tw/index.php/news/detail/000050259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hw.gov.tw/cp-5017-61533-1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"/>
          <p:cNvSpPr txBox="1">
            <a:spLocks noGrp="1"/>
          </p:cNvSpPr>
          <p:nvPr>
            <p:ph type="ctrTitle"/>
          </p:nvPr>
        </p:nvSpPr>
        <p:spPr>
          <a:xfrm>
            <a:off x="914400" y="4343400"/>
            <a:ext cx="7158062" cy="1371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9144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zh-TW"/>
              <a:t>109年青少年死因統計結果</a:t>
            </a:r>
            <a:endParaRPr/>
          </a:p>
        </p:txBody>
      </p:sp>
      <p:sp>
        <p:nvSpPr>
          <p:cNvPr id="148" name="Google Shape;148;p1"/>
          <p:cNvSpPr txBox="1">
            <a:spLocks noGrp="1"/>
          </p:cNvSpPr>
          <p:nvPr>
            <p:ph type="subTitle" idx="1"/>
          </p:nvPr>
        </p:nvSpPr>
        <p:spPr>
          <a:xfrm>
            <a:off x="914400" y="2834640"/>
            <a:ext cx="7772400" cy="880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57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280"/>
              <a:buNone/>
            </a:pPr>
            <a:r>
              <a:rPr lang="zh-TW" sz="2400" dirty="0" smtClean="0"/>
              <a:t>第一名</a:t>
            </a:r>
            <a:r>
              <a:rPr lang="zh-TW" altLang="en-US" sz="2400" dirty="0" smtClean="0"/>
              <a:t>  交通意外</a:t>
            </a:r>
            <a:r>
              <a:rPr lang="zh-TW" sz="2400" u="sng" dirty="0" smtClean="0"/>
              <a:t>    </a:t>
            </a:r>
            <a:endParaRPr sz="2400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280"/>
              <a:buNone/>
            </a:pPr>
            <a:r>
              <a:rPr lang="zh-TW" sz="2400"/>
              <a:t>第二</a:t>
            </a:r>
            <a:r>
              <a:rPr lang="zh-TW" sz="2400" smtClean="0"/>
              <a:t>名</a:t>
            </a:r>
            <a:r>
              <a:rPr lang="zh-TW" altLang="en-US" sz="2400" smtClean="0"/>
              <a:t>  溺水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zh-TW"/>
              <a:t>交通</a:t>
            </a:r>
            <a:endParaRPr/>
          </a:p>
        </p:txBody>
      </p:sp>
      <p:sp>
        <p:nvSpPr>
          <p:cNvPr id="154" name="Google Shape;154;p2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spcBef>
                <a:spcPts val="0"/>
              </a:spcBef>
              <a:spcAft>
                <a:spcPts val="0"/>
              </a:spcAft>
              <a:buSzPts val="2850"/>
              <a:buChar char="▪"/>
            </a:pPr>
            <a:r>
              <a:rPr lang="zh-TW" u="sng">
                <a:solidFill>
                  <a:schemeClr val="hlink"/>
                </a:solidFill>
                <a:hlinkClick r:id="rId3"/>
              </a:rPr>
              <a:t>https://www.youtube.com/watch?v=eg3KXkxCbSU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zh-TW" u="sng">
                <a:solidFill>
                  <a:schemeClr val="hlink"/>
                </a:solidFill>
                <a:hlinkClick r:id="rId4"/>
              </a:rPr>
              <a:t>https://www.youtube.com/watch?v=9ld-13FO05M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zh-TW"/>
              <a:t>不逞快 (反應時間與速度成</a:t>
            </a:r>
            <a:r>
              <a:rPr lang="zh-TW" u="sng"/>
              <a:t>         </a:t>
            </a:r>
            <a:r>
              <a:rPr lang="zh-TW"/>
              <a:t>比)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zh-TW"/>
              <a:t>用路保持警覺(不看手機)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zh-TW"/>
              <a:t>防禦性駕駛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zh-TW"/>
              <a:t>預測危機點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zh-TW"/>
              <a:t>大客車逃生</a:t>
            </a:r>
            <a:endParaRPr/>
          </a:p>
        </p:txBody>
      </p:sp>
      <p:sp>
        <p:nvSpPr>
          <p:cNvPr id="160" name="Google Shape;160;p3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spcBef>
                <a:spcPts val="0"/>
              </a:spcBef>
              <a:spcAft>
                <a:spcPts val="0"/>
              </a:spcAft>
              <a:buSzPts val="2850"/>
              <a:buChar char="▪"/>
            </a:pPr>
            <a:r>
              <a:rPr lang="zh-TW"/>
              <a:t>安全帶上路及黃金60秒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ts val="2850"/>
              <a:buChar char="▪"/>
            </a:pPr>
            <a:r>
              <a:rPr lang="zh-TW" u="sng">
                <a:solidFill>
                  <a:schemeClr val="hlink"/>
                </a:solidFill>
                <a:hlinkClick r:id="rId3"/>
              </a:rPr>
              <a:t>https://www.youtube.com/watch?v=9qTeut2BZWk</a:t>
            </a:r>
            <a:endParaRPr/>
          </a:p>
          <a:p>
            <a:pPr marL="411480" lvl="0" indent="-270510" algn="l" rtl="0">
              <a:spcBef>
                <a:spcPts val="700"/>
              </a:spcBef>
              <a:spcAft>
                <a:spcPts val="0"/>
              </a:spcAft>
              <a:buSzPts val="1710"/>
              <a:buChar char="▪"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zh-TW"/>
              <a:t>水域安全</a:t>
            </a:r>
            <a:endParaRPr/>
          </a:p>
        </p:txBody>
      </p:sp>
      <p:sp>
        <p:nvSpPr>
          <p:cNvPr id="166" name="Google Shape;166;p4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11480" lvl="0" indent="-342900" algn="l" rtl="0">
              <a:spcBef>
                <a:spcPts val="0"/>
              </a:spcBef>
              <a:spcAft>
                <a:spcPts val="0"/>
              </a:spcAft>
              <a:buSzPct val="95000"/>
              <a:buChar char="▪"/>
            </a:pPr>
            <a:r>
              <a:rPr lang="zh-TW" u="sng">
                <a:solidFill>
                  <a:schemeClr val="hlink"/>
                </a:solidFill>
                <a:hlinkClick r:id="rId3"/>
              </a:rPr>
              <a:t>https://www.youtube.com/watch?v=X6X0Z2JINjQ</a:t>
            </a:r>
            <a:endParaRPr/>
          </a:p>
          <a:p>
            <a:pPr marL="411480" lvl="0" indent="-342900" algn="l" rtl="0">
              <a:spcBef>
                <a:spcPts val="700"/>
              </a:spcBef>
              <a:spcAft>
                <a:spcPts val="0"/>
              </a:spcAft>
              <a:buSzPct val="95000"/>
              <a:buChar char="▪"/>
            </a:pPr>
            <a:r>
              <a:rPr lang="zh-TW" u="sng">
                <a:solidFill>
                  <a:schemeClr val="hlink"/>
                </a:solidFill>
                <a:hlinkClick r:id="rId4"/>
              </a:rPr>
              <a:t>https://www.youtube.com/watch?v=V4fhi52ptbI</a:t>
            </a:r>
            <a:endParaRPr/>
          </a:p>
          <a:p>
            <a:pPr marL="411480" lvl="0" indent="-388143" algn="l" rtl="0">
              <a:spcBef>
                <a:spcPts val="700"/>
              </a:spcBef>
              <a:spcAft>
                <a:spcPts val="0"/>
              </a:spcAft>
              <a:buSzPct val="95000"/>
              <a:buChar char="▪"/>
            </a:pPr>
            <a:r>
              <a:rPr lang="zh-TW" u="sng">
                <a:solidFill>
                  <a:schemeClr val="hlink"/>
                </a:solidFill>
                <a:hlinkClick r:id="rId5"/>
              </a:rPr>
              <a:t>https://www.youtube.com/watch?v=3_FRCCJ_E6w</a:t>
            </a:r>
            <a:endParaRPr/>
          </a:p>
          <a:p>
            <a:pPr marL="411480" lvl="0" indent="-388143" algn="l" rtl="0">
              <a:spcBef>
                <a:spcPts val="700"/>
              </a:spcBef>
              <a:spcAft>
                <a:spcPts val="0"/>
              </a:spcAft>
              <a:buSzPct val="95000"/>
              <a:buChar char="▪"/>
            </a:pPr>
            <a:r>
              <a:rPr lang="zh-TW" u="sng">
                <a:solidFill>
                  <a:schemeClr val="hlink"/>
                </a:solidFill>
                <a:hlinkClick r:id="rId6"/>
              </a:rPr>
              <a:t>https://www.youtube.com/watch?v=HgcVzsNi3wk</a:t>
            </a:r>
            <a:endParaRPr/>
          </a:p>
          <a:p>
            <a:pPr marL="411480" lvl="0" indent="-326612" algn="l" rtl="0">
              <a:spcBef>
                <a:spcPts val="700"/>
              </a:spcBef>
              <a:spcAft>
                <a:spcPts val="0"/>
              </a:spcAft>
              <a:buSzPct val="57000"/>
              <a:buChar char="▪"/>
            </a:pPr>
            <a:r>
              <a:rPr lang="zh-TW" u="sng">
                <a:solidFill>
                  <a:schemeClr val="hlink"/>
                </a:solidFill>
                <a:hlinkClick r:id="rId7"/>
              </a:rPr>
              <a:t>https://www.youtube.com/watch?v=jGdqlK6V5hA</a:t>
            </a:r>
            <a:endParaRPr/>
          </a:p>
          <a:p>
            <a:pPr marL="411480" lvl="0" indent="-388143" algn="l" rtl="0">
              <a:spcBef>
                <a:spcPts val="700"/>
              </a:spcBef>
              <a:spcAft>
                <a:spcPts val="0"/>
              </a:spcAft>
              <a:buSzPct val="95000"/>
              <a:buChar char="▪"/>
            </a:pPr>
            <a:r>
              <a:rPr lang="zh-TW" u="sng">
                <a:solidFill>
                  <a:schemeClr val="hlink"/>
                </a:solidFill>
                <a:hlinkClick r:id="rId8"/>
              </a:rPr>
              <a:t>https://www.youtube.com/watch?v=j02LwhVjriA</a:t>
            </a:r>
            <a:endParaRPr/>
          </a:p>
          <a:p>
            <a:pPr marL="411480" lvl="0" indent="-388143" algn="l" rtl="0">
              <a:spcBef>
                <a:spcPts val="700"/>
              </a:spcBef>
              <a:spcAft>
                <a:spcPts val="0"/>
              </a:spcAft>
              <a:buSzPct val="95000"/>
              <a:buChar char="▪"/>
            </a:pPr>
            <a:r>
              <a:rPr lang="zh-TW" u="sng">
                <a:solidFill>
                  <a:schemeClr val="hlink"/>
                </a:solidFill>
                <a:hlinkClick r:id="rId9"/>
              </a:rPr>
              <a:t>http://www.ksnews.com.tw/index.php/news/detail/0000502598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"/>
          <p:cNvSpPr txBox="1">
            <a:spLocks noGrp="1"/>
          </p:cNvSpPr>
          <p:nvPr>
            <p:ph type="ctrTitle"/>
          </p:nvPr>
        </p:nvSpPr>
        <p:spPr>
          <a:xfrm>
            <a:off x="914400" y="4343400"/>
            <a:ext cx="7158062" cy="1371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9144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zh-TW"/>
              <a:t>109年青少年死因統計結果</a:t>
            </a:r>
            <a:endParaRPr/>
          </a:p>
        </p:txBody>
      </p:sp>
      <p:sp>
        <p:nvSpPr>
          <p:cNvPr id="172" name="Google Shape;172;p5"/>
          <p:cNvSpPr txBox="1"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57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zh-TW" u="sng" dirty="0">
                <a:solidFill>
                  <a:schemeClr val="hlink"/>
                </a:solidFill>
                <a:hlinkClick r:id="rId3"/>
              </a:rPr>
              <a:t>https://www.mohw.gov.tw/cp-5017-61533-1.html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zh-TW" dirty="0"/>
              <a:t>第一名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zh-TW" dirty="0"/>
              <a:t>第二名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地鐵">
  <a:themeElements>
    <a:clrScheme name="地鐵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如螢幕大小 (4:3)</PresentationFormat>
  <Paragraphs>25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Arial</vt:lpstr>
      <vt:lpstr>新細明體</vt:lpstr>
      <vt:lpstr>Noto Sans Symbols</vt:lpstr>
      <vt:lpstr>Consolas</vt:lpstr>
      <vt:lpstr>Corbel</vt:lpstr>
      <vt:lpstr>地鐵</vt:lpstr>
      <vt:lpstr>109年青少年死因統計結果</vt:lpstr>
      <vt:lpstr>交通</vt:lpstr>
      <vt:lpstr>大客車逃生</vt:lpstr>
      <vt:lpstr>水域安全</vt:lpstr>
      <vt:lpstr>109年青少年死因統計結果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109年青少年死因統計結果</dc:title>
  <dc:creator>mljh_teacher501@hotmail.com</dc:creator>
  <cp:lastModifiedBy>mljh_teacher501@hotmail.com</cp:lastModifiedBy>
  <cp:revision>1</cp:revision>
  <dcterms:created xsi:type="dcterms:W3CDTF">2022-05-15T14:08:52Z</dcterms:created>
  <dcterms:modified xsi:type="dcterms:W3CDTF">2022-05-25T01:21:12Z</dcterms:modified>
</cp:coreProperties>
</file>