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notesMasterIdLst>
    <p:notesMasterId r:id="rId13"/>
  </p:notesMasterIdLst>
  <p:sldIdLst>
    <p:sldId id="311" r:id="rId2"/>
    <p:sldId id="335" r:id="rId3"/>
    <p:sldId id="336" r:id="rId4"/>
    <p:sldId id="341" r:id="rId5"/>
    <p:sldId id="342" r:id="rId6"/>
    <p:sldId id="340" r:id="rId7"/>
    <p:sldId id="338" r:id="rId8"/>
    <p:sldId id="337" r:id="rId9"/>
    <p:sldId id="333" r:id="rId10"/>
    <p:sldId id="332" r:id="rId11"/>
    <p:sldId id="334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標楷體" panose="03000509000000000000" pitchFamily="65" charset="-120"/>
      <p:regular r:id="rId18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0093"/>
    <a:srgbClr val="9900CC"/>
    <a:srgbClr val="C49C08"/>
    <a:srgbClr val="FFFFCC"/>
    <a:srgbClr val="6FA6A9"/>
    <a:srgbClr val="008000"/>
    <a:srgbClr val="0000CC"/>
    <a:srgbClr val="6600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AF606853-7671-496A-8E4F-DF71F8EC918B}" styleName="深色樣式 1 - 輔色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佈景主題樣式 2 - 輔色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44" autoAdjust="0"/>
  </p:normalViewPr>
  <p:slideViewPr>
    <p:cSldViewPr>
      <p:cViewPr varScale="1">
        <p:scale>
          <a:sx n="76" d="100"/>
          <a:sy n="76" d="100"/>
        </p:scale>
        <p:origin x="34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132DF-4A82-44C9-AF63-78162060DD79}" type="datetimeFigureOut">
              <a:rPr lang="zh-TW" altLang="en-US" smtClean="0"/>
              <a:pPr/>
              <a:t>2021/12/20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0D0D4-92FD-4B03-89A8-90B18300709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1139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0D0D4-92FD-4B03-89A8-90B183007090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381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0D0D4-92FD-4B03-89A8-90B183007090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579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0D0D4-92FD-4B03-89A8-90B183007090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1811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0D0D4-92FD-4B03-89A8-90B183007090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7498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0D0D4-92FD-4B03-89A8-90B183007090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6196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0D0D4-92FD-4B03-89A8-90B183007090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8833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0D0D4-92FD-4B03-89A8-90B183007090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8731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73D88-F318-461A-8947-E47932A43B75}" type="datetimeFigureOut">
              <a:rPr lang="zh-TW" altLang="en-US" smtClean="0"/>
              <a:pPr/>
              <a:t>2021/12/20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1CFF-1E31-4B9F-81D6-BFAD68D12C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2480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73D88-F318-461A-8947-E47932A43B75}" type="datetimeFigureOut">
              <a:rPr lang="zh-TW" altLang="en-US" smtClean="0"/>
              <a:pPr/>
              <a:t>2021/12/20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1CFF-1E31-4B9F-81D6-BFAD68D12C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1424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42903" y="366713"/>
            <a:ext cx="4476751" cy="78009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73D88-F318-461A-8947-E47932A43B75}" type="datetimeFigureOut">
              <a:rPr lang="zh-TW" altLang="en-US" smtClean="0"/>
              <a:pPr/>
              <a:t>2021/12/20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1CFF-1E31-4B9F-81D6-BFAD68D12C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3516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73D88-F318-461A-8947-E47932A43B75}" type="datetimeFigureOut">
              <a:rPr lang="zh-TW" altLang="en-US" smtClean="0"/>
              <a:pPr/>
              <a:t>2021/12/20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1CFF-1E31-4B9F-81D6-BFAD68D12C8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49" y="1"/>
            <a:ext cx="1285852" cy="73712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6778171"/>
            <a:ext cx="9144000" cy="10885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 descr="封面4.jpg"/>
          <p:cNvPicPr>
            <a:picLocks noChangeAspect="1"/>
          </p:cNvPicPr>
          <p:nvPr userDrawn="1"/>
        </p:nvPicPr>
        <p:blipFill>
          <a:blip r:embed="rId3" cstate="print">
            <a:lum bright="30000" contrast="-30000"/>
          </a:blip>
          <a:srcRect l="32961" t="20803" r="12820" b="66025"/>
          <a:stretch>
            <a:fillRect/>
          </a:stretch>
        </p:blipFill>
        <p:spPr>
          <a:xfrm>
            <a:off x="2" y="0"/>
            <a:ext cx="9167775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46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73D88-F318-461A-8947-E47932A43B75}" type="datetimeFigureOut">
              <a:rPr lang="zh-TW" altLang="en-US" smtClean="0"/>
              <a:pPr/>
              <a:t>2021/12/20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1CFF-1E31-4B9F-81D6-BFAD68D12C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9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429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5052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73D88-F318-461A-8947-E47932A43B75}" type="datetimeFigureOut">
              <a:rPr lang="zh-TW" altLang="en-US" smtClean="0"/>
              <a:pPr/>
              <a:t>2021/12/20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1CFF-1E31-4B9F-81D6-BFAD68D12C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0624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73D88-F318-461A-8947-E47932A43B75}" type="datetimeFigureOut">
              <a:rPr lang="zh-TW" altLang="en-US" smtClean="0"/>
              <a:pPr/>
              <a:t>2021/12/20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1CFF-1E31-4B9F-81D6-BFAD68D12C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6308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73D88-F318-461A-8947-E47932A43B75}" type="datetimeFigureOut">
              <a:rPr lang="zh-TW" altLang="en-US" smtClean="0"/>
              <a:pPr/>
              <a:t>2021/12/20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1CFF-1E31-4B9F-81D6-BFAD68D12C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7257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73D88-F318-461A-8947-E47932A43B75}" type="datetimeFigureOut">
              <a:rPr lang="zh-TW" altLang="en-US" smtClean="0"/>
              <a:pPr/>
              <a:t>2021/12/20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1CFF-1E31-4B9F-81D6-BFAD68D12C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5589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73D88-F318-461A-8947-E47932A43B75}" type="datetimeFigureOut">
              <a:rPr lang="zh-TW" altLang="en-US" smtClean="0"/>
              <a:pPr/>
              <a:t>2021/12/20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1CFF-1E31-4B9F-81D6-BFAD68D12C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146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73D88-F318-461A-8947-E47932A43B75}" type="datetimeFigureOut">
              <a:rPr lang="zh-TW" altLang="en-US" smtClean="0"/>
              <a:pPr/>
              <a:t>2021/12/20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1CFF-1E31-4B9F-81D6-BFAD68D12C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9466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73D88-F318-461A-8947-E47932A43B75}" type="datetimeFigureOut">
              <a:rPr lang="zh-TW" altLang="en-US" smtClean="0"/>
              <a:pPr/>
              <a:t>2021/12/20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41CFF-1E31-4B9F-81D6-BFAD68D12C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369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subTitle" idx="1"/>
          </p:nvPr>
        </p:nvSpPr>
        <p:spPr>
          <a:xfrm>
            <a:off x="1" y="5373216"/>
            <a:ext cx="5868144" cy="1752600"/>
          </a:xfrm>
        </p:spPr>
        <p:txBody>
          <a:bodyPr>
            <a:noAutofit/>
          </a:bodyPr>
          <a:lstStyle/>
          <a:p>
            <a:r>
              <a:rPr lang="en-US" sz="7000" b="1" dirty="0" smtClean="0">
                <a:ln w="11430">
                  <a:solidFill>
                    <a:schemeClr val="bg1"/>
                  </a:solidFill>
                </a:ln>
                <a:solidFill>
                  <a:srgbClr val="0000FF"/>
                </a:solidFill>
                <a:latin typeface="思源黑体 CN Regular" pitchFamily="34" charset="-128"/>
                <a:ea typeface="思源黑体 CN Regular" pitchFamily="34" charset="-128"/>
              </a:rPr>
              <a:t>BNT</a:t>
            </a:r>
            <a:r>
              <a:rPr lang="zh-TW" altLang="en-US" sz="7000" b="1" dirty="0" smtClean="0">
                <a:ln w="11430">
                  <a:solidFill>
                    <a:schemeClr val="bg1"/>
                  </a:solidFill>
                </a:ln>
                <a:solidFill>
                  <a:srgbClr val="0000FF"/>
                </a:solidFill>
                <a:latin typeface="思源黑体 CN Regular" pitchFamily="34" charset="-128"/>
                <a:ea typeface="思源黑体 CN Regular" pitchFamily="34" charset="-128"/>
              </a:rPr>
              <a:t>疫苗衛教</a:t>
            </a:r>
            <a:endParaRPr lang="en-US" sz="7000" b="1" dirty="0">
              <a:ln w="11430">
                <a:solidFill>
                  <a:schemeClr val="bg1"/>
                </a:solidFill>
              </a:ln>
              <a:solidFill>
                <a:srgbClr val="0000FF"/>
              </a:solidFill>
              <a:latin typeface="思源黑体 CN Regular" pitchFamily="34" charset="-128"/>
              <a:ea typeface="思源黑体 CN Regular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6778171"/>
            <a:ext cx="9144000" cy="10885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5796136" y="6161970"/>
            <a:ext cx="334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學務</a:t>
            </a:r>
            <a:r>
              <a:rPr lang="zh-TW" altLang="en-US" sz="2400" u="sng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處</a:t>
            </a:r>
            <a:r>
              <a:rPr lang="zh-TW" altLang="en-US" sz="2400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暨健康中心報告</a:t>
            </a:r>
            <a:endParaRPr lang="zh-TW" altLang="en-US" sz="2400" u="sng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840" t="27300" r="35321" b="19151"/>
          <a:stretch/>
        </p:blipFill>
        <p:spPr>
          <a:xfrm>
            <a:off x="-540568" y="-153798"/>
            <a:ext cx="10297144" cy="574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9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036496" cy="6696744"/>
          </a:xfrm>
        </p:spPr>
      </p:pic>
    </p:spTree>
    <p:extLst>
      <p:ext uri="{BB962C8B-B14F-4D97-AF65-F5344CB8AC3E}">
        <p14:creationId xmlns:p14="http://schemas.microsoft.com/office/powerpoint/2010/main" val="759948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</p:spPr>
      </p:pic>
    </p:spTree>
    <p:extLst>
      <p:ext uri="{BB962C8B-B14F-4D97-AF65-F5344CB8AC3E}">
        <p14:creationId xmlns:p14="http://schemas.microsoft.com/office/powerpoint/2010/main" val="3574899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BNT</a:t>
            </a:r>
            <a:r>
              <a:rPr lang="zh-TW" altLang="en-US" smtClean="0"/>
              <a:t>疫苗衛教</a:t>
            </a:r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0" y="6778171"/>
            <a:ext cx="9144000" cy="10885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840" t="27300" r="35321" b="19151"/>
          <a:stretch/>
        </p:blipFill>
        <p:spPr>
          <a:xfrm>
            <a:off x="-540568" y="-153798"/>
            <a:ext cx="10297144" cy="5743037"/>
          </a:xfrm>
          <a:prstGeom prst="rect">
            <a:avLst/>
          </a:prstGeom>
        </p:spPr>
      </p:pic>
      <p:pic>
        <p:nvPicPr>
          <p:cNvPr id="8" name="內容版面配置區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460445"/>
            <a:ext cx="9865096" cy="631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8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BNT</a:t>
            </a:r>
            <a:r>
              <a:rPr lang="zh-TW" altLang="en-US" smtClean="0"/>
              <a:t>疫苗衛教</a:t>
            </a:r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0" y="6778171"/>
            <a:ext cx="9144000" cy="10885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840" t="27300" r="35321" b="19151"/>
          <a:stretch/>
        </p:blipFill>
        <p:spPr>
          <a:xfrm>
            <a:off x="-540568" y="-153798"/>
            <a:ext cx="10297144" cy="5743037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/>
          <a:srcRect l="16400" t="24801" r="14721" b="17450"/>
          <a:stretch/>
        </p:blipFill>
        <p:spPr>
          <a:xfrm>
            <a:off x="0" y="548680"/>
            <a:ext cx="9180512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5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BNT</a:t>
            </a:r>
            <a:r>
              <a:rPr lang="zh-TW" altLang="en-US" smtClean="0"/>
              <a:t>疫苗衛教</a:t>
            </a:r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0" y="6778171"/>
            <a:ext cx="9144000" cy="10885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840" t="27300" r="35321" b="19151"/>
          <a:stretch/>
        </p:blipFill>
        <p:spPr>
          <a:xfrm>
            <a:off x="-540568" y="-153798"/>
            <a:ext cx="10297144" cy="574303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/>
          <a:srcRect l="24801" t="14300" r="28160" b="9050"/>
          <a:stretch/>
        </p:blipFill>
        <p:spPr>
          <a:xfrm>
            <a:off x="792696" y="-531440"/>
            <a:ext cx="7558608" cy="760327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707904" y="2130428"/>
            <a:ext cx="1368152" cy="146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707904" y="2490611"/>
            <a:ext cx="136815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843808" y="1772816"/>
            <a:ext cx="57606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843808" y="2761828"/>
            <a:ext cx="720080" cy="207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305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BNT</a:t>
            </a:r>
            <a:r>
              <a:rPr lang="zh-TW" altLang="en-US" smtClean="0"/>
              <a:t>疫苗衛教</a:t>
            </a:r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0" y="6778171"/>
            <a:ext cx="9144000" cy="10885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840" t="27300" r="35321" b="19151"/>
          <a:stretch/>
        </p:blipFill>
        <p:spPr>
          <a:xfrm>
            <a:off x="-540568" y="-153798"/>
            <a:ext cx="10297144" cy="5743037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/>
          <a:srcRect t="21686" b="14458"/>
          <a:stretch/>
        </p:blipFill>
        <p:spPr>
          <a:xfrm>
            <a:off x="-114300" y="22788"/>
            <a:ext cx="9592018" cy="561601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10842" y="847041"/>
            <a:ext cx="21602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652120" y="903882"/>
            <a:ext cx="216024" cy="133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725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840" t="27300" r="35321" b="19151"/>
          <a:stretch/>
        </p:blipFill>
        <p:spPr>
          <a:xfrm>
            <a:off x="-612576" y="28676"/>
            <a:ext cx="10297144" cy="1944216"/>
          </a:xfrm>
          <a:prstGeom prst="rect">
            <a:avLst/>
          </a:prstGeom>
        </p:spPr>
      </p:pic>
      <p:sp>
        <p:nvSpPr>
          <p:cNvPr id="5" name="標題 1"/>
          <p:cNvSpPr txBox="1">
            <a:spLocks noGrp="1"/>
          </p:cNvSpPr>
          <p:nvPr>
            <p:ph type="title"/>
          </p:nvPr>
        </p:nvSpPr>
        <p:spPr>
          <a:xfrm>
            <a:off x="457200" y="8298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900" b="1" dirty="0" smtClean="0">
                <a:solidFill>
                  <a:srgbClr val="D60093"/>
                </a:solidFill>
                <a:latin typeface="思源黑体 CN Regular" pitchFamily="34" charset="-128"/>
                <a:ea typeface="思源黑体 CN Regular" pitchFamily="34" charset="-128"/>
              </a:rPr>
              <a:t>健康中心報告</a:t>
            </a:r>
            <a:endParaRPr lang="zh-TW" altLang="en-US" sz="5900" b="1" dirty="0">
              <a:solidFill>
                <a:srgbClr val="D60093"/>
              </a:solidFill>
              <a:latin typeface="思源黑体 CN Regular" pitchFamily="34" charset="-128"/>
              <a:ea typeface="思源黑体 CN Regular" pitchFamily="34" charset="-128"/>
            </a:endParaRPr>
          </a:p>
        </p:txBody>
      </p:sp>
      <p:sp>
        <p:nvSpPr>
          <p:cNvPr id="6" name="內容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218854"/>
            <a:ext cx="8686800" cy="4639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4000" b="1" dirty="0" smtClean="0">
                <a:solidFill>
                  <a:srgbClr val="0000FF"/>
                </a:solidFill>
                <a:latin typeface="思源黑体 CN Regular" pitchFamily="34" charset="-128"/>
                <a:ea typeface="思源黑体 CN Regular" pitchFamily="34" charset="-128"/>
              </a:rPr>
              <a:t>接種日期</a:t>
            </a:r>
            <a:r>
              <a:rPr lang="en-US" altLang="zh-TW" sz="4000" b="1" dirty="0" smtClean="0">
                <a:solidFill>
                  <a:srgbClr val="0000FF"/>
                </a:solidFill>
                <a:latin typeface="思源黑体 CN Regular" pitchFamily="34" charset="-128"/>
                <a:ea typeface="思源黑体 CN Regular" pitchFamily="34" charset="-128"/>
              </a:rPr>
              <a:t>:</a:t>
            </a:r>
            <a:r>
              <a:rPr lang="en-US" altLang="zh-TW" sz="4000" b="1" dirty="0" smtClean="0">
                <a:solidFill>
                  <a:srgbClr val="FF0000"/>
                </a:solidFill>
                <a:latin typeface="思源黑体 CN Regular" pitchFamily="34" charset="-128"/>
                <a:ea typeface="思源黑体 CN Regular" pitchFamily="34" charset="-128"/>
              </a:rPr>
              <a:t>12/27(</a:t>
            </a:r>
            <a:r>
              <a:rPr lang="zh-TW" altLang="en-US" sz="4000" b="1" dirty="0" smtClean="0">
                <a:solidFill>
                  <a:srgbClr val="FF0000"/>
                </a:solidFill>
                <a:latin typeface="思源黑体 CN Regular" pitchFamily="34" charset="-128"/>
                <a:ea typeface="思源黑体 CN Regular" pitchFamily="34" charset="-128"/>
              </a:rPr>
              <a:t>周一</a:t>
            </a:r>
            <a:r>
              <a:rPr lang="en-US" altLang="zh-TW" sz="4000" b="1" dirty="0" smtClean="0">
                <a:solidFill>
                  <a:srgbClr val="FF0000"/>
                </a:solidFill>
                <a:latin typeface="思源黑体 CN Regular" pitchFamily="34" charset="-128"/>
                <a:ea typeface="思源黑体 CN Regular" pitchFamily="34" charset="-128"/>
              </a:rPr>
              <a:t>)</a:t>
            </a:r>
          </a:p>
          <a:p>
            <a:pPr algn="l"/>
            <a:r>
              <a:rPr lang="zh-TW" altLang="en-US" sz="4000" b="1" dirty="0" smtClean="0">
                <a:solidFill>
                  <a:srgbClr val="0000FF"/>
                </a:solidFill>
                <a:latin typeface="思源黑体 CN Regular" pitchFamily="34" charset="-128"/>
                <a:ea typeface="思源黑体 CN Regular" pitchFamily="34" charset="-128"/>
              </a:rPr>
              <a:t>接種時間</a:t>
            </a:r>
            <a:r>
              <a:rPr lang="en-US" altLang="zh-TW" sz="4000" b="1" dirty="0" smtClean="0">
                <a:solidFill>
                  <a:srgbClr val="0000FF"/>
                </a:solidFill>
                <a:latin typeface="思源黑体 CN Regular" pitchFamily="34" charset="-128"/>
                <a:ea typeface="思源黑体 CN Regular" pitchFamily="34" charset="-128"/>
              </a:rPr>
              <a:t>:</a:t>
            </a:r>
            <a:r>
              <a:rPr lang="zh-TW" altLang="en-US" sz="4000" b="1" dirty="0" smtClean="0">
                <a:solidFill>
                  <a:srgbClr val="FF0000"/>
                </a:solidFill>
                <a:latin typeface="思源黑体 CN Regular" pitchFamily="34" charset="-128"/>
                <a:ea typeface="思源黑体 CN Regular" pitchFamily="34" charset="-128"/>
              </a:rPr>
              <a:t>下午</a:t>
            </a:r>
            <a:r>
              <a:rPr lang="en-US" altLang="zh-TW" sz="4000" b="1" dirty="0" smtClean="0">
                <a:solidFill>
                  <a:srgbClr val="FF0000"/>
                </a:solidFill>
                <a:latin typeface="思源黑体 CN Regular" pitchFamily="34" charset="-128"/>
                <a:ea typeface="思源黑体 CN Regular" pitchFamily="34" charset="-128"/>
              </a:rPr>
              <a:t>13</a:t>
            </a:r>
            <a:r>
              <a:rPr lang="zh-TW" altLang="en-US" sz="4000" b="1" dirty="0" smtClean="0">
                <a:solidFill>
                  <a:srgbClr val="FF0000"/>
                </a:solidFill>
                <a:latin typeface="思源黑体 CN Regular" pitchFamily="34" charset="-128"/>
                <a:ea typeface="思源黑体 CN Regular" pitchFamily="34" charset="-128"/>
              </a:rPr>
              <a:t>點半</a:t>
            </a:r>
            <a:r>
              <a:rPr lang="en-US" altLang="zh-TW" sz="4000" b="1" dirty="0" smtClean="0">
                <a:solidFill>
                  <a:srgbClr val="FF0000"/>
                </a:solidFill>
                <a:latin typeface="思源黑体 CN Regular" pitchFamily="34" charset="-128"/>
                <a:ea typeface="思源黑体 CN Regular" pitchFamily="34" charset="-128"/>
              </a:rPr>
              <a:t>-16</a:t>
            </a:r>
            <a:r>
              <a:rPr lang="zh-TW" altLang="en-US" sz="4000" b="1" dirty="0" smtClean="0">
                <a:solidFill>
                  <a:srgbClr val="FF0000"/>
                </a:solidFill>
                <a:latin typeface="思源黑体 CN Regular" pitchFamily="34" charset="-128"/>
                <a:ea typeface="思源黑体 CN Regular" pitchFamily="34" charset="-128"/>
              </a:rPr>
              <a:t>點</a:t>
            </a:r>
            <a:endParaRPr lang="en-US" altLang="zh-TW" sz="4000" b="1" dirty="0" smtClean="0">
              <a:solidFill>
                <a:srgbClr val="FF0000"/>
              </a:solidFill>
              <a:latin typeface="思源黑体 CN Regular" pitchFamily="34" charset="-128"/>
              <a:ea typeface="思源黑体 CN Regular" pitchFamily="34" charset="-128"/>
            </a:endParaRPr>
          </a:p>
          <a:p>
            <a:pPr algn="l"/>
            <a:r>
              <a:rPr lang="zh-TW" altLang="en-US" sz="4000" b="1" dirty="0" smtClean="0">
                <a:solidFill>
                  <a:srgbClr val="0000FF"/>
                </a:solidFill>
                <a:latin typeface="思源黑体 CN Regular" pitchFamily="34" charset="-128"/>
                <a:ea typeface="思源黑体 CN Regular" pitchFamily="34" charset="-128"/>
              </a:rPr>
              <a:t>接</a:t>
            </a:r>
            <a:r>
              <a:rPr lang="zh-TW" altLang="en-US" sz="4000" b="1" dirty="0">
                <a:solidFill>
                  <a:srgbClr val="0000FF"/>
                </a:solidFill>
                <a:latin typeface="思源黑体 CN Regular" pitchFamily="34" charset="-128"/>
                <a:ea typeface="思源黑体 CN Regular" pitchFamily="34" charset="-128"/>
              </a:rPr>
              <a:t>種</a:t>
            </a:r>
            <a:r>
              <a:rPr lang="zh-TW" altLang="en-US" sz="4000" b="1" dirty="0" smtClean="0">
                <a:solidFill>
                  <a:srgbClr val="0000FF"/>
                </a:solidFill>
                <a:latin typeface="思源黑体 CN Regular" pitchFamily="34" charset="-128"/>
                <a:ea typeface="思源黑体 CN Regular" pitchFamily="34" charset="-128"/>
              </a:rPr>
              <a:t>地點</a:t>
            </a:r>
            <a:r>
              <a:rPr lang="en-US" altLang="zh-TW" sz="4000" b="1" dirty="0" smtClean="0">
                <a:solidFill>
                  <a:srgbClr val="0000FF"/>
                </a:solidFill>
                <a:latin typeface="思源黑体 CN Regular" pitchFamily="34" charset="-128"/>
                <a:ea typeface="思源黑体 CN Regular" pitchFamily="34" charset="-128"/>
              </a:rPr>
              <a:t>:</a:t>
            </a:r>
            <a:r>
              <a:rPr lang="zh-TW" altLang="en-US" sz="4000" b="1" dirty="0" smtClean="0">
                <a:solidFill>
                  <a:srgbClr val="0000FF"/>
                </a:solidFill>
                <a:latin typeface="思源黑体 CN Regular" pitchFamily="34" charset="-128"/>
                <a:ea typeface="思源黑体 CN Regular" pitchFamily="34" charset="-128"/>
              </a:rPr>
              <a:t>活動中心</a:t>
            </a:r>
            <a:endParaRPr lang="en-US" altLang="zh-TW" sz="4000" b="1" dirty="0" smtClean="0">
              <a:solidFill>
                <a:srgbClr val="0000FF"/>
              </a:solidFill>
              <a:latin typeface="思源黑体 CN Regular" pitchFamily="34" charset="-128"/>
              <a:ea typeface="思源黑体 CN Regular" pitchFamily="34" charset="-128"/>
            </a:endParaRPr>
          </a:p>
          <a:p>
            <a:pPr algn="l"/>
            <a:r>
              <a:rPr lang="zh-TW" altLang="en-US" sz="4000" b="1" dirty="0" smtClean="0">
                <a:solidFill>
                  <a:srgbClr val="0000FF"/>
                </a:solidFill>
                <a:latin typeface="思源黑体 CN Regular" pitchFamily="34" charset="-128"/>
                <a:ea typeface="思源黑体 CN Regular" pitchFamily="34" charset="-128"/>
              </a:rPr>
              <a:t>採班級</a:t>
            </a:r>
            <a:r>
              <a:rPr lang="zh-TW" altLang="en-US" sz="4000" b="1" dirty="0" smtClean="0">
                <a:solidFill>
                  <a:srgbClr val="0000FF"/>
                </a:solidFill>
                <a:latin typeface="思源黑体 CN Regular" pitchFamily="34" charset="-128"/>
                <a:ea typeface="思源黑体 CN Regular" pitchFamily="34" charset="-128"/>
              </a:rPr>
              <a:t>分流</a:t>
            </a:r>
            <a:r>
              <a:rPr lang="en-US" altLang="zh-TW" sz="4000" b="1" dirty="0" smtClean="0">
                <a:solidFill>
                  <a:srgbClr val="0000FF"/>
                </a:solidFill>
                <a:latin typeface="思源黑体 CN Regular" pitchFamily="34" charset="-128"/>
                <a:ea typeface="思源黑体 CN Regular" pitchFamily="34" charset="-128"/>
              </a:rPr>
              <a:t>:</a:t>
            </a:r>
            <a:r>
              <a:rPr lang="zh-TW" altLang="en-US" sz="4000" b="1" dirty="0" smtClean="0">
                <a:solidFill>
                  <a:srgbClr val="0000FF"/>
                </a:solidFill>
                <a:latin typeface="思源黑体 CN Regular" pitchFamily="34" charset="-128"/>
                <a:ea typeface="思源黑体 CN Regular" pitchFamily="34" charset="-128"/>
              </a:rPr>
              <a:t>九年級→七年級→八年級</a:t>
            </a:r>
            <a:endParaRPr lang="en-US" altLang="zh-TW" sz="4000" b="1" dirty="0">
              <a:solidFill>
                <a:srgbClr val="0000FF"/>
              </a:solidFill>
              <a:latin typeface="思源黑体 CN Regular" pitchFamily="34" charset="-128"/>
              <a:ea typeface="思源黑体 CN Regular" pitchFamily="34" charset="-128"/>
            </a:endParaRPr>
          </a:p>
          <a:p>
            <a:pPr algn="l"/>
            <a:r>
              <a:rPr lang="zh-TW" altLang="en-US" sz="4000" b="1" dirty="0" smtClean="0">
                <a:solidFill>
                  <a:srgbClr val="0000FF"/>
                </a:solidFill>
                <a:latin typeface="思源黑体 CN Regular" pitchFamily="34" charset="-128"/>
                <a:ea typeface="思源黑体 CN Regular" pitchFamily="34" charset="-128"/>
              </a:rPr>
              <a:t>各班接種時間表</a:t>
            </a:r>
            <a:r>
              <a:rPr lang="en-US" altLang="zh-TW" sz="4000" b="1" dirty="0" smtClean="0">
                <a:solidFill>
                  <a:srgbClr val="0000FF"/>
                </a:solidFill>
                <a:latin typeface="思源黑体 CN Regular" pitchFamily="34" charset="-128"/>
                <a:ea typeface="思源黑体 CN Regular" pitchFamily="34" charset="-128"/>
              </a:rPr>
              <a:t>12/22</a:t>
            </a:r>
            <a:r>
              <a:rPr lang="zh-TW" altLang="en-US" sz="4000" b="1" dirty="0" smtClean="0">
                <a:solidFill>
                  <a:srgbClr val="0000FF"/>
                </a:solidFill>
                <a:latin typeface="思源黑体 CN Regular" pitchFamily="34" charset="-128"/>
                <a:ea typeface="思源黑体 CN Regular" pitchFamily="34" charset="-128"/>
              </a:rPr>
              <a:t>發放</a:t>
            </a:r>
            <a:r>
              <a:rPr lang="en-US" altLang="zh-TW" sz="4000" b="1" dirty="0" smtClean="0">
                <a:solidFill>
                  <a:srgbClr val="0000FF"/>
                </a:solidFill>
                <a:latin typeface="思源黑体 CN Regular" pitchFamily="34" charset="-128"/>
                <a:ea typeface="思源黑体 CN Regular" pitchFamily="34" charset="-128"/>
              </a:rPr>
              <a:t>&amp;</a:t>
            </a:r>
            <a:r>
              <a:rPr lang="zh-TW" altLang="en-US" sz="4000" b="1" dirty="0" smtClean="0">
                <a:solidFill>
                  <a:srgbClr val="0000FF"/>
                </a:solidFill>
                <a:latin typeface="思源黑体 CN Regular" pitchFamily="34" charset="-128"/>
                <a:ea typeface="思源黑体 CN Regular" pitchFamily="34" charset="-128"/>
              </a:rPr>
              <a:t>公告</a:t>
            </a:r>
            <a:endParaRPr lang="en-US" altLang="zh-TW" sz="4000" b="1" dirty="0" smtClean="0">
              <a:solidFill>
                <a:srgbClr val="0000FF"/>
              </a:solidFill>
              <a:latin typeface="思源黑体 CN Regular" pitchFamily="34" charset="-128"/>
              <a:ea typeface="思源黑体 CN Regular" pitchFamily="34" charset="-128"/>
            </a:endParaRPr>
          </a:p>
          <a:p>
            <a:pPr algn="l"/>
            <a:endParaRPr lang="en-US" altLang="zh-TW" sz="4000" b="1" dirty="0" smtClean="0">
              <a:solidFill>
                <a:srgbClr val="0000FF"/>
              </a:solidFill>
              <a:latin typeface="思源黑体 CN Regular" pitchFamily="34" charset="-128"/>
              <a:ea typeface="思源黑体 CN Regula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4333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BNT</a:t>
            </a:r>
            <a:r>
              <a:rPr lang="zh-TW" altLang="en-US" smtClean="0"/>
              <a:t>疫苗衛教</a:t>
            </a:r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0" y="6778171"/>
            <a:ext cx="9144000" cy="10885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840" t="27300" r="35321" b="19151"/>
          <a:stretch/>
        </p:blipFill>
        <p:spPr>
          <a:xfrm>
            <a:off x="-540568" y="-131963"/>
            <a:ext cx="10297144" cy="574303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/>
          <a:srcRect l="20601" t="22700" r="18921" b="6950"/>
          <a:stretch/>
        </p:blipFill>
        <p:spPr>
          <a:xfrm>
            <a:off x="-48572" y="334560"/>
            <a:ext cx="9229084" cy="655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1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BNT</a:t>
            </a:r>
            <a:r>
              <a:rPr lang="zh-TW" altLang="en-US" smtClean="0"/>
              <a:t>疫苗衛教</a:t>
            </a:r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0" y="6778171"/>
            <a:ext cx="9144000" cy="10885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840" t="27300" r="35321" b="19151"/>
          <a:stretch/>
        </p:blipFill>
        <p:spPr>
          <a:xfrm>
            <a:off x="-540568" y="-153798"/>
            <a:ext cx="10297144" cy="5743037"/>
          </a:xfrm>
          <a:prstGeom prst="rect">
            <a:avLst/>
          </a:prstGeom>
        </p:spPr>
      </p:pic>
      <p:pic>
        <p:nvPicPr>
          <p:cNvPr id="8" name="圖片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0"/>
            <a:ext cx="9793088" cy="675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6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44624"/>
            <a:ext cx="9036496" cy="6696744"/>
          </a:xfrm>
        </p:spPr>
      </p:pic>
    </p:spTree>
    <p:extLst>
      <p:ext uri="{BB962C8B-B14F-4D97-AF65-F5344CB8AC3E}">
        <p14:creationId xmlns:p14="http://schemas.microsoft.com/office/powerpoint/2010/main" val="40978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3652</TotalTime>
  <Words>81</Words>
  <Application>Microsoft Office PowerPoint</Application>
  <PresentationFormat>如螢幕大小 (4:3)</PresentationFormat>
  <Paragraphs>21</Paragraphs>
  <Slides>11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新細明體</vt:lpstr>
      <vt:lpstr>Calibri</vt:lpstr>
      <vt:lpstr>標楷體</vt:lpstr>
      <vt:lpstr>Arial</vt:lpstr>
      <vt:lpstr>思源黑体 CN Regular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健康中心報告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227</cp:revision>
  <dcterms:created xsi:type="dcterms:W3CDTF">2019-02-19T03:27:14Z</dcterms:created>
  <dcterms:modified xsi:type="dcterms:W3CDTF">2021-12-20T03:03:19Z</dcterms:modified>
</cp:coreProperties>
</file>