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1" r:id="rId2"/>
    <p:sldId id="260" r:id="rId3"/>
    <p:sldId id="265" r:id="rId4"/>
    <p:sldId id="266" r:id="rId5"/>
    <p:sldId id="267" r:id="rId6"/>
    <p:sldId id="270" r:id="rId7"/>
    <p:sldId id="268" r:id="rId8"/>
    <p:sldId id="269" r:id="rId9"/>
    <p:sldId id="271" r:id="rId10"/>
    <p:sldId id="274" r:id="rId11"/>
    <p:sldId id="272" r:id="rId12"/>
    <p:sldId id="273" r:id="rId1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A14DC"/>
    <a:srgbClr val="5716DA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58D8-0179-4940-AF6C-F5ACAEB333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13FA67-07F2-4595-9ABB-FC576AEADBED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</a:p>
      </dgm:t>
    </dgm:pt>
    <dgm:pt modelId="{47A8D011-C4EA-4CA4-9A33-D58C5DF22230}" type="par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9BC1CD52-243A-4A4E-AE88-632E33B6A5F1}" type="sib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729447D3-4E72-4F26-8F7B-DADEF41DFA03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6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gm:t>
    </dgm:pt>
    <dgm:pt modelId="{EBAED410-C484-4581-ADBE-69FD84D87515}" type="par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46860047-AFA9-4F24-8C96-8FBDD93FA492}" type="sib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761D3582-510F-4E17-9434-CB51D6FE219F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gm:t>
    </dgm:pt>
    <dgm:pt modelId="{3895C80A-DDFD-487D-B5EE-8B92948AF100}" type="par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8CCAD32C-7E48-4238-A596-3270FC2CB173}" type="sib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BB033E58-7092-46BF-B36D-AAC517D399EA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gm:t>
    </dgm:pt>
    <dgm:pt modelId="{FA4D4ED8-CED3-46F6-9D3D-B9A63AC990D4}" type="par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2946DAB6-9D96-4312-B721-AADC88883B54}" type="sib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FC47EC0A-CA80-4654-BC4A-EE0B767330F2}" type="pres">
      <dgm:prSet presAssocID="{023A58D8-0179-4940-AF6C-F5ACAEB333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2C6D4A-BAF1-43C1-AD20-0B99DB23B283}" type="pres">
      <dgm:prSet presAssocID="{7713FA67-07F2-4595-9ABB-FC576AEADBED}" presName="centerShape" presStyleLbl="node0" presStyleIdx="0" presStyleCnt="1" custScaleX="120307"/>
      <dgm:spPr/>
      <dgm:t>
        <a:bodyPr/>
        <a:lstStyle/>
        <a:p>
          <a:endParaRPr lang="zh-TW" altLang="en-US"/>
        </a:p>
      </dgm:t>
    </dgm:pt>
    <dgm:pt modelId="{621453F9-7E02-4F90-95D4-C3E27AD86615}" type="pres">
      <dgm:prSet presAssocID="{EBAED410-C484-4581-ADBE-69FD84D87515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67C1ABAC-91A2-40CF-8F45-55D86E69A3D8}" type="pres">
      <dgm:prSet presAssocID="{729447D3-4E72-4F26-8F7B-DADEF41DFA03}" presName="node" presStyleLbl="node1" presStyleIdx="0" presStyleCnt="3" custScaleX="83417" custRadScaleRad="116443" custRadScaleInc="64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F8E14-385C-4195-BA86-E2AFEE6A9B2D}" type="pres">
      <dgm:prSet presAssocID="{3895C80A-DDFD-487D-B5EE-8B92948AF100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559A65A3-90A5-4F89-835F-533DC492BBF2}" type="pres">
      <dgm:prSet presAssocID="{761D3582-510F-4E17-9434-CB51D6FE219F}" presName="node" presStyleLbl="node1" presStyleIdx="1" presStyleCnt="3" custScaleX="118177" custScaleY="89424" custRadScaleRad="100839" custRadScaleInc="-3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C2193-0B9E-4150-A081-2689FDA0BC5A}" type="pres">
      <dgm:prSet presAssocID="{FA4D4ED8-CED3-46F6-9D3D-B9A63AC990D4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21EDFF63-016F-4F22-90EA-CB85A6051451}" type="pres">
      <dgm:prSet presAssocID="{BB033E58-7092-46BF-B36D-AAC517D399EA}" presName="node" presStyleLbl="node1" presStyleIdx="2" presStyleCnt="3" custScaleX="110635" custRadScaleRad="118791" custRadScaleInc="-24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90AB99-64F1-4C1C-BDC2-0638C8AEA1C6}" type="presOf" srcId="{FA4D4ED8-CED3-46F6-9D3D-B9A63AC990D4}" destId="{AD4C2193-0B9E-4150-A081-2689FDA0BC5A}" srcOrd="0" destOrd="0" presId="urn:microsoft.com/office/officeart/2005/8/layout/radial4"/>
    <dgm:cxn modelId="{C43362AD-8806-42D3-A6AB-860B2047D234}" srcId="{7713FA67-07F2-4595-9ABB-FC576AEADBED}" destId="{BB033E58-7092-46BF-B36D-AAC517D399EA}" srcOrd="2" destOrd="0" parTransId="{FA4D4ED8-CED3-46F6-9D3D-B9A63AC990D4}" sibTransId="{2946DAB6-9D96-4312-B721-AADC88883B54}"/>
    <dgm:cxn modelId="{53CF0375-1D88-4520-9DB6-706DA3349CA7}" type="presOf" srcId="{7713FA67-07F2-4595-9ABB-FC576AEADBED}" destId="{D22C6D4A-BAF1-43C1-AD20-0B99DB23B283}" srcOrd="0" destOrd="0" presId="urn:microsoft.com/office/officeart/2005/8/layout/radial4"/>
    <dgm:cxn modelId="{0FB146D6-7CC7-4F7B-A82C-8ABD524FF70A}" type="presOf" srcId="{729447D3-4E72-4F26-8F7B-DADEF41DFA03}" destId="{67C1ABAC-91A2-40CF-8F45-55D86E69A3D8}" srcOrd="0" destOrd="0" presId="urn:microsoft.com/office/officeart/2005/8/layout/radial4"/>
    <dgm:cxn modelId="{BC85982A-69D0-47CD-955A-A8BC24EEFDDC}" srcId="{7713FA67-07F2-4595-9ABB-FC576AEADBED}" destId="{761D3582-510F-4E17-9434-CB51D6FE219F}" srcOrd="1" destOrd="0" parTransId="{3895C80A-DDFD-487D-B5EE-8B92948AF100}" sibTransId="{8CCAD32C-7E48-4238-A596-3270FC2CB173}"/>
    <dgm:cxn modelId="{829E916C-48A7-4EC2-8E97-EFA276BAB159}" srcId="{023A58D8-0179-4940-AF6C-F5ACAEB3337A}" destId="{7713FA67-07F2-4595-9ABB-FC576AEADBED}" srcOrd="0" destOrd="0" parTransId="{47A8D011-C4EA-4CA4-9A33-D58C5DF22230}" sibTransId="{9BC1CD52-243A-4A4E-AE88-632E33B6A5F1}"/>
    <dgm:cxn modelId="{2EC28100-683D-4594-9AEA-866C55D5AB12}" type="presOf" srcId="{761D3582-510F-4E17-9434-CB51D6FE219F}" destId="{559A65A3-90A5-4F89-835F-533DC492BBF2}" srcOrd="0" destOrd="0" presId="urn:microsoft.com/office/officeart/2005/8/layout/radial4"/>
    <dgm:cxn modelId="{784D6C0A-7AFC-44B1-AF53-BEDDA535BF6D}" type="presOf" srcId="{BB033E58-7092-46BF-B36D-AAC517D399EA}" destId="{21EDFF63-016F-4F22-90EA-CB85A6051451}" srcOrd="0" destOrd="0" presId="urn:microsoft.com/office/officeart/2005/8/layout/radial4"/>
    <dgm:cxn modelId="{0997F73D-4296-4E87-B9B5-3937C0C9446E}" type="presOf" srcId="{3895C80A-DDFD-487D-B5EE-8B92948AF100}" destId="{42DF8E14-385C-4195-BA86-E2AFEE6A9B2D}" srcOrd="0" destOrd="0" presId="urn:microsoft.com/office/officeart/2005/8/layout/radial4"/>
    <dgm:cxn modelId="{E5DBCA1F-62BA-4A47-81C5-A3E102C97367}" type="presOf" srcId="{023A58D8-0179-4940-AF6C-F5ACAEB3337A}" destId="{FC47EC0A-CA80-4654-BC4A-EE0B767330F2}" srcOrd="0" destOrd="0" presId="urn:microsoft.com/office/officeart/2005/8/layout/radial4"/>
    <dgm:cxn modelId="{1EE5008D-7DC7-46B6-A3D3-28801B61C739}" type="presOf" srcId="{EBAED410-C484-4581-ADBE-69FD84D87515}" destId="{621453F9-7E02-4F90-95D4-C3E27AD86615}" srcOrd="0" destOrd="0" presId="urn:microsoft.com/office/officeart/2005/8/layout/radial4"/>
    <dgm:cxn modelId="{044866FD-C2F3-4FD3-8606-63D2B4AB6E8E}" srcId="{7713FA67-07F2-4595-9ABB-FC576AEADBED}" destId="{729447D3-4E72-4F26-8F7B-DADEF41DFA03}" srcOrd="0" destOrd="0" parTransId="{EBAED410-C484-4581-ADBE-69FD84D87515}" sibTransId="{46860047-AFA9-4F24-8C96-8FBDD93FA492}"/>
    <dgm:cxn modelId="{2DF6F326-5929-466C-8B9C-EAAC43F9C0F7}" type="presParOf" srcId="{FC47EC0A-CA80-4654-BC4A-EE0B767330F2}" destId="{D22C6D4A-BAF1-43C1-AD20-0B99DB23B283}" srcOrd="0" destOrd="0" presId="urn:microsoft.com/office/officeart/2005/8/layout/radial4"/>
    <dgm:cxn modelId="{7D5B7C13-C0E0-4BA4-BAE4-F25D915BE82A}" type="presParOf" srcId="{FC47EC0A-CA80-4654-BC4A-EE0B767330F2}" destId="{621453F9-7E02-4F90-95D4-C3E27AD86615}" srcOrd="1" destOrd="0" presId="urn:microsoft.com/office/officeart/2005/8/layout/radial4"/>
    <dgm:cxn modelId="{7D7965F8-AE48-472E-B1D6-5F4A197EFBF1}" type="presParOf" srcId="{FC47EC0A-CA80-4654-BC4A-EE0B767330F2}" destId="{67C1ABAC-91A2-40CF-8F45-55D86E69A3D8}" srcOrd="2" destOrd="0" presId="urn:microsoft.com/office/officeart/2005/8/layout/radial4"/>
    <dgm:cxn modelId="{64B204B5-A708-4A56-AC25-4BA44E7DBC32}" type="presParOf" srcId="{FC47EC0A-CA80-4654-BC4A-EE0B767330F2}" destId="{42DF8E14-385C-4195-BA86-E2AFEE6A9B2D}" srcOrd="3" destOrd="0" presId="urn:microsoft.com/office/officeart/2005/8/layout/radial4"/>
    <dgm:cxn modelId="{EABA57E8-93B8-41AC-96FD-9C52346A5954}" type="presParOf" srcId="{FC47EC0A-CA80-4654-BC4A-EE0B767330F2}" destId="{559A65A3-90A5-4F89-835F-533DC492BBF2}" srcOrd="4" destOrd="0" presId="urn:microsoft.com/office/officeart/2005/8/layout/radial4"/>
    <dgm:cxn modelId="{2760444B-45DA-4E56-BB99-5B86E6A9FA8B}" type="presParOf" srcId="{FC47EC0A-CA80-4654-BC4A-EE0B767330F2}" destId="{AD4C2193-0B9E-4150-A081-2689FDA0BC5A}" srcOrd="5" destOrd="0" presId="urn:microsoft.com/office/officeart/2005/8/layout/radial4"/>
    <dgm:cxn modelId="{64228107-C762-4F12-9168-AFE4122BEDC6}" type="presParOf" srcId="{FC47EC0A-CA80-4654-BC4A-EE0B767330F2}" destId="{21EDFF63-016F-4F22-90EA-CB85A60514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6D4A-BAF1-43C1-AD20-0B99DB23B283}">
      <dsp:nvSpPr>
        <dsp:cNvPr id="0" name=""/>
        <dsp:cNvSpPr/>
      </dsp:nvSpPr>
      <dsp:spPr>
        <a:xfrm>
          <a:off x="3609318" y="3752613"/>
          <a:ext cx="3662273" cy="3044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4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</a:p>
      </dsp:txBody>
      <dsp:txXfrm>
        <a:off x="4145645" y="4198412"/>
        <a:ext cx="2589619" cy="2152508"/>
      </dsp:txXfrm>
    </dsp:sp>
    <dsp:sp modelId="{621453F9-7E02-4F90-95D4-C3E27AD86615}">
      <dsp:nvSpPr>
        <dsp:cNvPr id="0" name=""/>
        <dsp:cNvSpPr/>
      </dsp:nvSpPr>
      <dsp:spPr>
        <a:xfrm rot="13131624">
          <a:off x="1319021" y="2729796"/>
          <a:ext cx="3002865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ABAC-91A2-40CF-8F45-55D86E69A3D8}">
      <dsp:nvSpPr>
        <dsp:cNvPr id="0" name=""/>
        <dsp:cNvSpPr/>
      </dsp:nvSpPr>
      <dsp:spPr>
        <a:xfrm>
          <a:off x="445154" y="1064784"/>
          <a:ext cx="2412337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sp:txBody>
      <dsp:txXfrm>
        <a:off x="512915" y="1132545"/>
        <a:ext cx="2276815" cy="2177998"/>
      </dsp:txXfrm>
    </dsp:sp>
    <dsp:sp modelId="{42DF8E14-385C-4195-BA86-E2AFEE6A9B2D}">
      <dsp:nvSpPr>
        <dsp:cNvPr id="0" name=""/>
        <dsp:cNvSpPr/>
      </dsp:nvSpPr>
      <dsp:spPr>
        <a:xfrm rot="16186716">
          <a:off x="4157129" y="1898832"/>
          <a:ext cx="2543913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A65A3-90A5-4F89-835F-533DC492BBF2}">
      <dsp:nvSpPr>
        <dsp:cNvPr id="0" name=""/>
        <dsp:cNvSpPr/>
      </dsp:nvSpPr>
      <dsp:spPr>
        <a:xfrm>
          <a:off x="3715390" y="26248"/>
          <a:ext cx="3417561" cy="206884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sp:txBody>
      <dsp:txXfrm>
        <a:off x="3775984" y="86842"/>
        <a:ext cx="3296373" cy="1947654"/>
      </dsp:txXfrm>
    </dsp:sp>
    <dsp:sp modelId="{AD4C2193-0B9E-4150-A081-2689FDA0BC5A}">
      <dsp:nvSpPr>
        <dsp:cNvPr id="0" name=""/>
        <dsp:cNvSpPr/>
      </dsp:nvSpPr>
      <dsp:spPr>
        <a:xfrm rot="19410576">
          <a:off x="6650407" y="2805513"/>
          <a:ext cx="3083308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DFF63-016F-4F22-90EA-CB85A6051451}">
      <dsp:nvSpPr>
        <dsp:cNvPr id="0" name=""/>
        <dsp:cNvSpPr/>
      </dsp:nvSpPr>
      <dsp:spPr>
        <a:xfrm>
          <a:off x="7831757" y="1165734"/>
          <a:ext cx="3199454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sp:txBody>
      <dsp:txXfrm>
        <a:off x="7899518" y="1233495"/>
        <a:ext cx="3063932" cy="217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71E1-3B93-4D0F-99DE-8EFB62489DB4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1882-EDED-4DD6-ADB0-A98B53258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15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5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6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8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0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4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9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DE79-34B1-4FD3-A219-76E39A4E103A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112.06.30</a:t>
            </a: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第二學期結業式</a:t>
            </a:r>
            <a:endParaRPr lang="en-US" altLang="zh-TW" sz="5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暑假防疫暨綜合衛教宣導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40" t="27300" r="35321" b="19151"/>
          <a:stretch/>
        </p:blipFill>
        <p:spPr>
          <a:xfrm>
            <a:off x="947428" y="1122363"/>
            <a:ext cx="1029714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56DCDBD-0DC3-4D00-A0E9-8978CA45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45B89AC8-8CA4-4DA7-8E98-B563446E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3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41775A7-490E-4A6C-B8D8-CC5048E0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A517ABF6-B94F-4B03-A26B-60E70F51B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20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95D505D6-267C-4183-B4F4-9636078DA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211" y="258241"/>
            <a:ext cx="9144000" cy="1220243"/>
          </a:xfrm>
        </p:spPr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暑假平安快樂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814E859A-D6B3-48F9-84E1-89B630AF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11" y="1750423"/>
            <a:ext cx="9144000" cy="4511039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000" u="sng" dirty="0">
                <a:solidFill>
                  <a:srgbClr val="0066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暑假期間</a:t>
            </a:r>
            <a:r>
              <a:rPr lang="zh-TW" altLang="en-US" sz="4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因</a:t>
            </a:r>
            <a:r>
              <a:rPr lang="zh-TW" altLang="en-US" sz="40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疾病</a:t>
            </a:r>
            <a:r>
              <a:rPr lang="zh-TW" altLang="en-US" sz="4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住院</a:t>
            </a:r>
            <a:r>
              <a:rPr lang="zh-TW" altLang="en-US" sz="40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或</a:t>
            </a:r>
            <a:r>
              <a:rPr lang="zh-TW" altLang="en-US" sz="4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意外受傷</a:t>
            </a:r>
            <a:endParaRPr lang="en-US" altLang="zh-TW" sz="4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符合團保理賠可於休養治療完成後申請</a:t>
            </a: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en-US" altLang="zh-TW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4000" dirty="0">
                <a:solidFill>
                  <a:srgbClr val="0066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建議可於</a:t>
            </a:r>
            <a:r>
              <a:rPr lang="zh-TW" altLang="en-US" sz="4000" b="1" u="sng" dirty="0">
                <a:solidFill>
                  <a:srgbClr val="0066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開學後</a:t>
            </a:r>
            <a:r>
              <a:rPr lang="zh-TW" altLang="en-US" sz="4000" b="1" dirty="0">
                <a:solidFill>
                  <a:srgbClr val="0066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辦理</a:t>
            </a:r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&lt;</a:t>
            </a:r>
            <a:r>
              <a:rPr lang="zh-TW" altLang="en-US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謝謝聆聽</a:t>
            </a: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&gt;</a:t>
            </a:r>
            <a:endParaRPr lang="zh-TW" altLang="en-US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5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5908"/>
              </p:ext>
            </p:extLst>
          </p:nvPr>
        </p:nvGraphicFramePr>
        <p:xfrm>
          <a:off x="700414" y="0"/>
          <a:ext cx="1127446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7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3EFAD35-A220-4B81-A15E-50B8EFB6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F8259B89-3467-49B6-8BCD-21E1A4308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9" y="0"/>
            <a:ext cx="11125979" cy="6858000"/>
          </a:xfrm>
        </p:spPr>
      </p:pic>
    </p:spTree>
    <p:extLst>
      <p:ext uri="{BB962C8B-B14F-4D97-AF65-F5344CB8AC3E}">
        <p14:creationId xmlns:p14="http://schemas.microsoft.com/office/powerpoint/2010/main" val="8628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EE10131-214E-49E3-98C5-4F38E656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89CA3DBC-CFC1-4EB0-AD99-52B331D03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5269"/>
          </a:xfrm>
        </p:spPr>
      </p:pic>
    </p:spTree>
    <p:extLst>
      <p:ext uri="{BB962C8B-B14F-4D97-AF65-F5344CB8AC3E}">
        <p14:creationId xmlns:p14="http://schemas.microsoft.com/office/powerpoint/2010/main" val="19088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082CB8-9B11-4665-AD45-E429AC59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A2E49D18-9875-4794-BC3A-98FF50504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69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64512A1-6C01-4459-8EAD-5837EEC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4C34ABE6-876E-4F3E-85AD-D796770B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19" y="0"/>
            <a:ext cx="12245219" cy="6858000"/>
          </a:xfrm>
        </p:spPr>
      </p:pic>
    </p:spTree>
    <p:extLst>
      <p:ext uri="{BB962C8B-B14F-4D97-AF65-F5344CB8AC3E}">
        <p14:creationId xmlns:p14="http://schemas.microsoft.com/office/powerpoint/2010/main" val="2525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8B06D3D-CB41-4695-979C-5EABC48E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A72D9F3A-67DD-48A4-9CE1-7F631AF76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63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E7FDFAF-21B6-483E-B5E8-6D6FC1A6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B142ED21-03E6-450E-B7E4-E6D8FEED2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2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42A41EC-DAE8-4674-A1B9-50EE5739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13128726-82A8-463B-8866-F811136E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77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27</Words>
  <Application>Microsoft Office PowerPoint</Application>
  <PresentationFormat>自訂</PresentationFormat>
  <Paragraphs>12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暑假平安快樂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7+7或3+4  第8天返校前快篩</dc:title>
  <dc:creator>user</dc:creator>
  <cp:lastModifiedBy>user-nb</cp:lastModifiedBy>
  <cp:revision>21</cp:revision>
  <cp:lastPrinted>2022-05-17T08:36:33Z</cp:lastPrinted>
  <dcterms:created xsi:type="dcterms:W3CDTF">2022-05-17T07:28:13Z</dcterms:created>
  <dcterms:modified xsi:type="dcterms:W3CDTF">2023-06-30T01:47:24Z</dcterms:modified>
</cp:coreProperties>
</file>