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0"/>
  </p:handoutMasterIdLst>
  <p:sldIdLst>
    <p:sldId id="261" r:id="rId2"/>
    <p:sldId id="301" r:id="rId3"/>
    <p:sldId id="302" r:id="rId4"/>
    <p:sldId id="304" r:id="rId5"/>
    <p:sldId id="305" r:id="rId6"/>
    <p:sldId id="303" r:id="rId7"/>
    <p:sldId id="306" r:id="rId8"/>
    <p:sldId id="285" r:id="rId9"/>
    <p:sldId id="286" r:id="rId10"/>
    <p:sldId id="278" r:id="rId11"/>
    <p:sldId id="266" r:id="rId12"/>
    <p:sldId id="270" r:id="rId13"/>
    <p:sldId id="289" r:id="rId14"/>
    <p:sldId id="290" r:id="rId15"/>
    <p:sldId id="292" r:id="rId16"/>
    <p:sldId id="293" r:id="rId17"/>
    <p:sldId id="291" r:id="rId18"/>
    <p:sldId id="280" r:id="rId19"/>
    <p:sldId id="281" r:id="rId20"/>
    <p:sldId id="282" r:id="rId21"/>
    <p:sldId id="283" r:id="rId22"/>
    <p:sldId id="284" r:id="rId23"/>
    <p:sldId id="315" r:id="rId24"/>
    <p:sldId id="314" r:id="rId25"/>
    <p:sldId id="300" r:id="rId26"/>
    <p:sldId id="299" r:id="rId27"/>
    <p:sldId id="309" r:id="rId28"/>
    <p:sldId id="308" r:id="rId29"/>
    <p:sldId id="310" r:id="rId30"/>
    <p:sldId id="311" r:id="rId31"/>
    <p:sldId id="312" r:id="rId32"/>
    <p:sldId id="313" r:id="rId33"/>
    <p:sldId id="275" r:id="rId34"/>
    <p:sldId id="288" r:id="rId35"/>
    <p:sldId id="276" r:id="rId36"/>
    <p:sldId id="277" r:id="rId37"/>
    <p:sldId id="298" r:id="rId38"/>
    <p:sldId id="273" r:id="rId39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99"/>
    <a:srgbClr val="3A14DC"/>
    <a:srgbClr val="5716D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9A7EB0-2952-4471-B323-81A31A46B60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564D4CF-D21A-4131-9A3D-FA6CF64951EE}">
      <dgm:prSet phldrT="[文字]"/>
      <dgm:spPr/>
      <dgm:t>
        <a:bodyPr/>
        <a:lstStyle/>
        <a:p>
          <a:r>
            <a:rPr lang="zh-TW" altLang="en-US" dirty="0">
              <a:solidFill>
                <a:srgbClr val="0066FF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自主評估</a:t>
          </a:r>
        </a:p>
      </dgm:t>
    </dgm:pt>
    <dgm:pt modelId="{FE0E0172-48D1-4A98-84F6-B863EB766B8E}" type="parTrans" cxnId="{4A227B54-BC1A-4C6A-A6DB-5EF7BF574C0C}">
      <dgm:prSet/>
      <dgm:spPr/>
      <dgm:t>
        <a:bodyPr/>
        <a:lstStyle/>
        <a:p>
          <a:endParaRPr lang="zh-TW" altLang="en-US"/>
        </a:p>
      </dgm:t>
    </dgm:pt>
    <dgm:pt modelId="{A0D0B347-AF0B-4302-A8DB-2BDD09B6C49C}" type="sibTrans" cxnId="{4A227B54-BC1A-4C6A-A6DB-5EF7BF574C0C}">
      <dgm:prSet/>
      <dgm:spPr/>
      <dgm:t>
        <a:bodyPr/>
        <a:lstStyle/>
        <a:p>
          <a:endParaRPr lang="zh-TW" altLang="en-US"/>
        </a:p>
      </dgm:t>
    </dgm:pt>
    <dgm:pt modelId="{78B763E6-7B44-4A08-B61B-04BC0B1BFD79}">
      <dgm:prSet phldrT="[文字]" custT="1"/>
      <dgm:spPr/>
      <dgm:t>
        <a:bodyPr/>
        <a:lstStyle/>
        <a:p>
          <a:r>
            <a:rPr lang="zh-TW" altLang="en-US" sz="54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教室內</a:t>
          </a:r>
        </a:p>
      </dgm:t>
    </dgm:pt>
    <dgm:pt modelId="{733E7CF5-7BCC-4382-BEA1-FC74F4F3C94C}" type="parTrans" cxnId="{36F73670-9E40-47E4-9BF8-01C7326C507F}">
      <dgm:prSet/>
      <dgm:spPr/>
      <dgm:t>
        <a:bodyPr/>
        <a:lstStyle/>
        <a:p>
          <a:endParaRPr lang="zh-TW" altLang="en-US"/>
        </a:p>
      </dgm:t>
    </dgm:pt>
    <dgm:pt modelId="{4689C95B-4F70-4656-A5FA-40FDA357AAC4}" type="sibTrans" cxnId="{36F73670-9E40-47E4-9BF8-01C7326C507F}">
      <dgm:prSet/>
      <dgm:spPr/>
      <dgm:t>
        <a:bodyPr/>
        <a:lstStyle/>
        <a:p>
          <a:endParaRPr lang="zh-TW" altLang="en-US"/>
        </a:p>
      </dgm:t>
    </dgm:pt>
    <dgm:pt modelId="{983315A0-7651-4925-8EF1-03299CA0A5C3}">
      <dgm:prSet phldrT="[文字]" custT="1"/>
      <dgm:spPr/>
      <dgm:t>
        <a:bodyPr/>
        <a:lstStyle/>
        <a:p>
          <a:r>
            <a:rPr lang="zh-TW" altLang="en-US" sz="54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教室外</a:t>
          </a:r>
        </a:p>
      </dgm:t>
    </dgm:pt>
    <dgm:pt modelId="{358612A0-2CE4-482D-A553-EDCA28B4A27C}" type="parTrans" cxnId="{5F1E0D3E-B25F-4D5F-967E-A753B12097F7}">
      <dgm:prSet/>
      <dgm:spPr/>
      <dgm:t>
        <a:bodyPr/>
        <a:lstStyle/>
        <a:p>
          <a:endParaRPr lang="zh-TW" altLang="en-US"/>
        </a:p>
      </dgm:t>
    </dgm:pt>
    <dgm:pt modelId="{FF2A99CF-E335-47A6-8279-40DBB6347B5A}" type="sibTrans" cxnId="{5F1E0D3E-B25F-4D5F-967E-A753B12097F7}">
      <dgm:prSet/>
      <dgm:spPr/>
      <dgm:t>
        <a:bodyPr/>
        <a:lstStyle/>
        <a:p>
          <a:endParaRPr lang="zh-TW" altLang="en-US"/>
        </a:p>
      </dgm:t>
    </dgm:pt>
    <dgm:pt modelId="{FD58741C-F7E2-4447-943F-6C87BF1D7EE5}">
      <dgm:prSet phldrT="[文字]"/>
      <dgm:spPr/>
      <dgm:t>
        <a:bodyPr/>
        <a:lstStyle/>
        <a:p>
          <a:r>
            <a:rPr lang="zh-TW" altLang="en-US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配戴口罩</a:t>
          </a:r>
        </a:p>
      </dgm:t>
    </dgm:pt>
    <dgm:pt modelId="{C525CB6A-49ED-4869-B06A-C232F663E919}" type="parTrans" cxnId="{B769279E-246A-487B-ADCA-37DA449E48DE}">
      <dgm:prSet/>
      <dgm:spPr/>
      <dgm:t>
        <a:bodyPr/>
        <a:lstStyle/>
        <a:p>
          <a:endParaRPr lang="zh-TW" altLang="en-US"/>
        </a:p>
      </dgm:t>
    </dgm:pt>
    <dgm:pt modelId="{1DA891A1-F12B-4BE5-80A4-74B4C21836FA}" type="sibTrans" cxnId="{B769279E-246A-487B-ADCA-37DA449E48DE}">
      <dgm:prSet/>
      <dgm:spPr/>
      <dgm:t>
        <a:bodyPr/>
        <a:lstStyle/>
        <a:p>
          <a:endParaRPr lang="zh-TW" altLang="en-US"/>
        </a:p>
      </dgm:t>
    </dgm:pt>
    <dgm:pt modelId="{343C9DCC-FDC9-4CA3-AA66-440E66B34349}">
      <dgm:prSet phldrT="[文字]" custT="1"/>
      <dgm:spPr/>
      <dgm:t>
        <a:bodyPr/>
        <a:lstStyle/>
        <a:p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醫療院所</a:t>
          </a:r>
          <a:r>
            <a:rPr lang="en-US" altLang="zh-TW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健康中心</a:t>
          </a:r>
        </a:p>
      </dgm:t>
    </dgm:pt>
    <dgm:pt modelId="{05F48680-88E1-41F7-9D6D-9C72CFEA5CD8}" type="parTrans" cxnId="{B71E0C9F-42B7-4B4B-A58B-FBACF1127DDF}">
      <dgm:prSet/>
      <dgm:spPr/>
      <dgm:t>
        <a:bodyPr/>
        <a:lstStyle/>
        <a:p>
          <a:endParaRPr lang="zh-TW" altLang="en-US"/>
        </a:p>
      </dgm:t>
    </dgm:pt>
    <dgm:pt modelId="{8D7C756B-9A06-49EE-A7E1-34FFB64007DF}" type="sibTrans" cxnId="{B71E0C9F-42B7-4B4B-A58B-FBACF1127DDF}">
      <dgm:prSet/>
      <dgm:spPr/>
      <dgm:t>
        <a:bodyPr/>
        <a:lstStyle/>
        <a:p>
          <a:endParaRPr lang="zh-TW" altLang="en-US"/>
        </a:p>
      </dgm:t>
    </dgm:pt>
    <dgm:pt modelId="{F15F0BFE-FBAB-411E-BFC7-9BF3ED70FAEB}">
      <dgm:prSet phldrT="[文字]" custT="1"/>
      <dgm:spPr/>
      <dgm:t>
        <a:bodyPr/>
        <a:lstStyle/>
        <a:p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燒拉吐痛</a:t>
          </a:r>
        </a:p>
      </dgm:t>
    </dgm:pt>
    <dgm:pt modelId="{C247A133-4D90-485A-A697-FA64B78EF326}" type="parTrans" cxnId="{DFEC68D6-F43A-4F52-93B2-FE6A235BD2E2}">
      <dgm:prSet/>
      <dgm:spPr/>
      <dgm:t>
        <a:bodyPr/>
        <a:lstStyle/>
        <a:p>
          <a:endParaRPr lang="zh-TW" altLang="en-US"/>
        </a:p>
      </dgm:t>
    </dgm:pt>
    <dgm:pt modelId="{1C1552A9-1CB2-4287-92F7-4E3C92F73979}" type="sibTrans" cxnId="{DFEC68D6-F43A-4F52-93B2-FE6A235BD2E2}">
      <dgm:prSet/>
      <dgm:spPr/>
      <dgm:t>
        <a:bodyPr/>
        <a:lstStyle/>
        <a:p>
          <a:endParaRPr lang="zh-TW" altLang="en-US"/>
        </a:p>
      </dgm:t>
    </dgm:pt>
    <dgm:pt modelId="{9FAE70A8-0854-47E9-8A2C-49AE81FBBE74}">
      <dgm:prSet phldrT="[文字]"/>
      <dgm:spPr/>
      <dgm:t>
        <a:bodyPr/>
        <a:lstStyle/>
        <a:p>
          <a:r>
            <a:rPr lang="zh-TW" altLang="en-US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建議配戴口罩</a:t>
          </a:r>
        </a:p>
      </dgm:t>
    </dgm:pt>
    <dgm:pt modelId="{47518D8C-D698-4FAA-9772-CD5D8947FB5B}" type="parTrans" cxnId="{ED1FAFB4-2C4F-445F-A5A1-40E6293FFFB0}">
      <dgm:prSet/>
      <dgm:spPr/>
      <dgm:t>
        <a:bodyPr/>
        <a:lstStyle/>
        <a:p>
          <a:endParaRPr lang="zh-TW" altLang="en-US"/>
        </a:p>
      </dgm:t>
    </dgm:pt>
    <dgm:pt modelId="{2EB6DC42-3C2C-4D3E-9C4C-E498363F998C}" type="sibTrans" cxnId="{ED1FAFB4-2C4F-445F-A5A1-40E6293FFFB0}">
      <dgm:prSet/>
      <dgm:spPr/>
      <dgm:t>
        <a:bodyPr/>
        <a:lstStyle/>
        <a:p>
          <a:endParaRPr lang="zh-TW" altLang="en-US"/>
        </a:p>
      </dgm:t>
    </dgm:pt>
    <dgm:pt modelId="{577AE8F2-CC12-4EC0-B916-B84ACD917C79}">
      <dgm:prSet phldrT="[文字]" custT="1"/>
      <dgm:spPr/>
      <dgm:t>
        <a:bodyPr/>
        <a:lstStyle/>
        <a:p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餐飲</a:t>
          </a:r>
          <a:r>
            <a:rPr lang="en-US" altLang="zh-TW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烹飪</a:t>
          </a:r>
          <a:r>
            <a:rPr lang="en-US" altLang="zh-TW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實驗</a:t>
          </a:r>
        </a:p>
      </dgm:t>
    </dgm:pt>
    <dgm:pt modelId="{90F37C8E-9F99-4565-B282-AC38C1975123}" type="parTrans" cxnId="{C7C8655C-DBDF-47F0-8C22-792332B61354}">
      <dgm:prSet/>
      <dgm:spPr/>
      <dgm:t>
        <a:bodyPr/>
        <a:lstStyle/>
        <a:p>
          <a:endParaRPr lang="zh-TW" altLang="en-US"/>
        </a:p>
      </dgm:t>
    </dgm:pt>
    <dgm:pt modelId="{11A9E511-A0D8-49BA-AB98-8A183DB766AD}" type="sibTrans" cxnId="{C7C8655C-DBDF-47F0-8C22-792332B61354}">
      <dgm:prSet/>
      <dgm:spPr/>
      <dgm:t>
        <a:bodyPr/>
        <a:lstStyle/>
        <a:p>
          <a:endParaRPr lang="zh-TW" altLang="en-US"/>
        </a:p>
      </dgm:t>
    </dgm:pt>
    <dgm:pt modelId="{2608E0E5-3AEA-4D38-8AA3-BA70670174DC}">
      <dgm:prSet phldrT="[文字]" custT="1"/>
      <dgm:spPr/>
      <dgm:t>
        <a:bodyPr/>
        <a:lstStyle/>
        <a:p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人潮擁擠時</a:t>
          </a:r>
          <a:endParaRPr lang="en-US" altLang="zh-TW" sz="36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gm:t>
    </dgm:pt>
    <dgm:pt modelId="{8594B740-1AAC-4731-B666-B35E85A2445C}" type="parTrans" cxnId="{E5F7EBF8-C536-4586-8575-CA5912F8A5FE}">
      <dgm:prSet/>
      <dgm:spPr/>
      <dgm:t>
        <a:bodyPr/>
        <a:lstStyle/>
        <a:p>
          <a:endParaRPr lang="zh-TW" altLang="en-US"/>
        </a:p>
      </dgm:t>
    </dgm:pt>
    <dgm:pt modelId="{88833CB4-2E36-4F23-8EFB-95DF01942F22}" type="sibTrans" cxnId="{E5F7EBF8-C536-4586-8575-CA5912F8A5FE}">
      <dgm:prSet/>
      <dgm:spPr/>
      <dgm:t>
        <a:bodyPr/>
        <a:lstStyle/>
        <a:p>
          <a:endParaRPr lang="zh-TW" altLang="en-US"/>
        </a:p>
      </dgm:t>
    </dgm:pt>
    <dgm:pt modelId="{8F4FAE1A-F8AB-40B7-8DD7-00CEAE222730}">
      <dgm:prSet custT="1"/>
      <dgm:spPr/>
      <dgm:t>
        <a:bodyPr/>
        <a:lstStyle/>
        <a:p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公共交通運輸</a:t>
          </a:r>
        </a:p>
      </dgm:t>
    </dgm:pt>
    <dgm:pt modelId="{48389CD7-CD4F-4C47-BDA7-5B3FBC910E07}" type="parTrans" cxnId="{12D774FD-C7CD-428D-B425-1B1F3182ABF1}">
      <dgm:prSet/>
      <dgm:spPr/>
      <dgm:t>
        <a:bodyPr/>
        <a:lstStyle/>
        <a:p>
          <a:endParaRPr lang="zh-TW" altLang="en-US"/>
        </a:p>
      </dgm:t>
    </dgm:pt>
    <dgm:pt modelId="{BAD27759-FBC6-48D2-9088-835ADBDD548A}" type="sibTrans" cxnId="{12D774FD-C7CD-428D-B425-1B1F3182ABF1}">
      <dgm:prSet/>
      <dgm:spPr/>
      <dgm:t>
        <a:bodyPr/>
        <a:lstStyle/>
        <a:p>
          <a:endParaRPr lang="zh-TW" altLang="en-US"/>
        </a:p>
      </dgm:t>
    </dgm:pt>
    <dgm:pt modelId="{53640C3D-D77F-42F3-94DA-833750DD2FB7}">
      <dgm:prSet custT="1"/>
      <dgm:spPr/>
      <dgm:t>
        <a:bodyPr/>
        <a:lstStyle/>
        <a:p>
          <a:r>
            <a:rPr lang="en-US" altLang="zh-TW" sz="4000" dirty="0">
              <a:solidFill>
                <a:srgbClr val="FF0000"/>
              </a:solidFill>
            </a:rPr>
            <a:t>0+n</a:t>
          </a:r>
          <a:r>
            <a:rPr lang="zh-TW" altLang="en-US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返校</a:t>
          </a:r>
          <a:r>
            <a:rPr lang="en-US" altLang="zh-TW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5</a:t>
          </a:r>
          <a:r>
            <a:rPr lang="zh-TW" altLang="en-US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日</a:t>
          </a:r>
        </a:p>
      </dgm:t>
    </dgm:pt>
    <dgm:pt modelId="{C724E63E-3EC7-4B22-A185-C92AD42FE631}" type="parTrans" cxnId="{42F6EDF6-8009-4492-BF7A-CC3FDAAF2D0D}">
      <dgm:prSet/>
      <dgm:spPr/>
      <dgm:t>
        <a:bodyPr/>
        <a:lstStyle/>
        <a:p>
          <a:endParaRPr lang="zh-TW" altLang="en-US"/>
        </a:p>
      </dgm:t>
    </dgm:pt>
    <dgm:pt modelId="{BC9F5167-A0C9-4428-B972-3BA9277CF1B2}" type="sibTrans" cxnId="{42F6EDF6-8009-4492-BF7A-CC3FDAAF2D0D}">
      <dgm:prSet/>
      <dgm:spPr/>
      <dgm:t>
        <a:bodyPr/>
        <a:lstStyle/>
        <a:p>
          <a:endParaRPr lang="zh-TW" altLang="en-US"/>
        </a:p>
      </dgm:t>
    </dgm:pt>
    <dgm:pt modelId="{3C0C3CBA-6C16-476A-83E3-CEFCA54C2128}">
      <dgm:prSet custT="1"/>
      <dgm:spPr/>
      <dgm:t>
        <a:bodyPr/>
        <a:lstStyle/>
        <a:p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通風不良場所</a:t>
          </a:r>
          <a:endParaRPr lang="en-US" altLang="zh-TW" sz="36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gm:t>
    </dgm:pt>
    <dgm:pt modelId="{FEE07757-156A-43BA-AA0B-22F36462DB49}" type="parTrans" cxnId="{73D17F09-7BD4-41F2-B4E0-1EA073510924}">
      <dgm:prSet/>
      <dgm:spPr/>
      <dgm:t>
        <a:bodyPr/>
        <a:lstStyle/>
        <a:p>
          <a:endParaRPr lang="zh-TW" altLang="en-US"/>
        </a:p>
      </dgm:t>
    </dgm:pt>
    <dgm:pt modelId="{FC6DD283-A94E-4CD9-84C0-385E3D56BE46}" type="sibTrans" cxnId="{73D17F09-7BD4-41F2-B4E0-1EA073510924}">
      <dgm:prSet/>
      <dgm:spPr/>
      <dgm:t>
        <a:bodyPr/>
        <a:lstStyle/>
        <a:p>
          <a:endParaRPr lang="zh-TW" altLang="en-US"/>
        </a:p>
      </dgm:t>
    </dgm:pt>
    <dgm:pt modelId="{3B832529-17B3-48A4-91BB-3C967D5763D4}" type="pres">
      <dgm:prSet presAssocID="{AD9A7EB0-2952-4471-B323-81A31A46B60F}" presName="theList" presStyleCnt="0">
        <dgm:presLayoutVars>
          <dgm:dir/>
          <dgm:animLvl val="lvl"/>
          <dgm:resizeHandles val="exact"/>
        </dgm:presLayoutVars>
      </dgm:prSet>
      <dgm:spPr/>
    </dgm:pt>
    <dgm:pt modelId="{D8D65742-3882-490B-B09A-739A0AD053DF}" type="pres">
      <dgm:prSet presAssocID="{2564D4CF-D21A-4131-9A3D-FA6CF64951EE}" presName="compNode" presStyleCnt="0"/>
      <dgm:spPr/>
    </dgm:pt>
    <dgm:pt modelId="{8177F879-DDBA-4558-B9D5-6D2885ED1405}" type="pres">
      <dgm:prSet presAssocID="{2564D4CF-D21A-4131-9A3D-FA6CF64951EE}" presName="aNode" presStyleLbl="bgShp" presStyleIdx="0" presStyleCnt="3"/>
      <dgm:spPr/>
    </dgm:pt>
    <dgm:pt modelId="{E97E7FDA-CA07-4E3A-B386-AB71E62EA3F7}" type="pres">
      <dgm:prSet presAssocID="{2564D4CF-D21A-4131-9A3D-FA6CF64951EE}" presName="textNode" presStyleLbl="bgShp" presStyleIdx="0" presStyleCnt="3"/>
      <dgm:spPr/>
    </dgm:pt>
    <dgm:pt modelId="{4873F3C0-63FB-4CC2-B284-4F86D4831F0A}" type="pres">
      <dgm:prSet presAssocID="{2564D4CF-D21A-4131-9A3D-FA6CF64951EE}" presName="compChildNode" presStyleCnt="0"/>
      <dgm:spPr/>
    </dgm:pt>
    <dgm:pt modelId="{F7BF6683-E712-49E5-B923-045CAB915465}" type="pres">
      <dgm:prSet presAssocID="{2564D4CF-D21A-4131-9A3D-FA6CF64951EE}" presName="theInnerList" presStyleCnt="0"/>
      <dgm:spPr/>
    </dgm:pt>
    <dgm:pt modelId="{36713091-E8F4-4DD2-B42A-D1DFB8C31327}" type="pres">
      <dgm:prSet presAssocID="{78B763E6-7B44-4A08-B61B-04BC0B1BFD79}" presName="childNode" presStyleLbl="node1" presStyleIdx="0" presStyleCnt="9">
        <dgm:presLayoutVars>
          <dgm:bulletEnabled val="1"/>
        </dgm:presLayoutVars>
      </dgm:prSet>
      <dgm:spPr/>
    </dgm:pt>
    <dgm:pt modelId="{A53FE6E5-7210-4363-87B8-D425782C83A3}" type="pres">
      <dgm:prSet presAssocID="{78B763E6-7B44-4A08-B61B-04BC0B1BFD79}" presName="aSpace2" presStyleCnt="0"/>
      <dgm:spPr/>
    </dgm:pt>
    <dgm:pt modelId="{ECD9DCDB-53D3-410A-BB2B-EEC655449D72}" type="pres">
      <dgm:prSet presAssocID="{983315A0-7651-4925-8EF1-03299CA0A5C3}" presName="childNode" presStyleLbl="node1" presStyleIdx="1" presStyleCnt="9">
        <dgm:presLayoutVars>
          <dgm:bulletEnabled val="1"/>
        </dgm:presLayoutVars>
      </dgm:prSet>
      <dgm:spPr/>
    </dgm:pt>
    <dgm:pt modelId="{255D8B6C-B55E-4764-9638-53C353565467}" type="pres">
      <dgm:prSet presAssocID="{2564D4CF-D21A-4131-9A3D-FA6CF64951EE}" presName="aSpace" presStyleCnt="0"/>
      <dgm:spPr/>
    </dgm:pt>
    <dgm:pt modelId="{920B8690-0DC9-421D-9666-98F73C302572}" type="pres">
      <dgm:prSet presAssocID="{FD58741C-F7E2-4447-943F-6C87BF1D7EE5}" presName="compNode" presStyleCnt="0"/>
      <dgm:spPr/>
    </dgm:pt>
    <dgm:pt modelId="{F86D3227-BD34-41EC-95AA-06CB4DCC676E}" type="pres">
      <dgm:prSet presAssocID="{FD58741C-F7E2-4447-943F-6C87BF1D7EE5}" presName="aNode" presStyleLbl="bgShp" presStyleIdx="1" presStyleCnt="3"/>
      <dgm:spPr/>
    </dgm:pt>
    <dgm:pt modelId="{F9FD99FD-51F4-48EB-87BB-5FA29EAEBE20}" type="pres">
      <dgm:prSet presAssocID="{FD58741C-F7E2-4447-943F-6C87BF1D7EE5}" presName="textNode" presStyleLbl="bgShp" presStyleIdx="1" presStyleCnt="3"/>
      <dgm:spPr/>
    </dgm:pt>
    <dgm:pt modelId="{D0A40FD6-C43D-4F3F-9E86-5492B52674AA}" type="pres">
      <dgm:prSet presAssocID="{FD58741C-F7E2-4447-943F-6C87BF1D7EE5}" presName="compChildNode" presStyleCnt="0"/>
      <dgm:spPr/>
    </dgm:pt>
    <dgm:pt modelId="{C71AAAE4-1861-4DD0-A1A7-A95A4B53AA5E}" type="pres">
      <dgm:prSet presAssocID="{FD58741C-F7E2-4447-943F-6C87BF1D7EE5}" presName="theInnerList" presStyleCnt="0"/>
      <dgm:spPr/>
    </dgm:pt>
    <dgm:pt modelId="{A93B67A4-26BB-41D8-BF9C-6E500B35AE51}" type="pres">
      <dgm:prSet presAssocID="{343C9DCC-FDC9-4CA3-AA66-440E66B34349}" presName="childNode" presStyleLbl="node1" presStyleIdx="2" presStyleCnt="9" custScaleX="97669" custScaleY="354459" custLinFactNeighborX="0" custLinFactNeighborY="-98717">
        <dgm:presLayoutVars>
          <dgm:bulletEnabled val="1"/>
        </dgm:presLayoutVars>
      </dgm:prSet>
      <dgm:spPr/>
    </dgm:pt>
    <dgm:pt modelId="{4169FA67-DD93-4C8A-AF3A-279252DD3847}" type="pres">
      <dgm:prSet presAssocID="{343C9DCC-FDC9-4CA3-AA66-440E66B34349}" presName="aSpace2" presStyleCnt="0"/>
      <dgm:spPr/>
    </dgm:pt>
    <dgm:pt modelId="{F06EC70B-7F2D-4DFC-984C-4200695C1CB6}" type="pres">
      <dgm:prSet presAssocID="{F15F0BFE-FBAB-411E-BFC7-9BF3ED70FAEB}" presName="childNode" presStyleLbl="node1" presStyleIdx="3" presStyleCnt="9" custScaleX="98303" custScaleY="164274">
        <dgm:presLayoutVars>
          <dgm:bulletEnabled val="1"/>
        </dgm:presLayoutVars>
      </dgm:prSet>
      <dgm:spPr/>
    </dgm:pt>
    <dgm:pt modelId="{C02597D5-2475-4B42-B5C2-D86FC70DA14C}" type="pres">
      <dgm:prSet presAssocID="{F15F0BFE-FBAB-411E-BFC7-9BF3ED70FAEB}" presName="aSpace2" presStyleCnt="0"/>
      <dgm:spPr/>
    </dgm:pt>
    <dgm:pt modelId="{128FA20A-D84F-4029-A8C5-530A47D220F8}" type="pres">
      <dgm:prSet presAssocID="{53640C3D-D77F-42F3-94DA-833750DD2FB7}" presName="childNode" presStyleLbl="node1" presStyleIdx="4" presStyleCnt="9" custScaleX="116695" custScaleY="228574">
        <dgm:presLayoutVars>
          <dgm:bulletEnabled val="1"/>
        </dgm:presLayoutVars>
      </dgm:prSet>
      <dgm:spPr/>
    </dgm:pt>
    <dgm:pt modelId="{EC4D1D02-3291-4C83-95B9-F0207EA47164}" type="pres">
      <dgm:prSet presAssocID="{FD58741C-F7E2-4447-943F-6C87BF1D7EE5}" presName="aSpace" presStyleCnt="0"/>
      <dgm:spPr/>
    </dgm:pt>
    <dgm:pt modelId="{A239D6F3-EA2B-4541-B9F4-D5EFD725DE90}" type="pres">
      <dgm:prSet presAssocID="{9FAE70A8-0854-47E9-8A2C-49AE81FBBE74}" presName="compNode" presStyleCnt="0"/>
      <dgm:spPr/>
    </dgm:pt>
    <dgm:pt modelId="{A73B1933-AD8B-4749-9767-E6EFD14C66D1}" type="pres">
      <dgm:prSet presAssocID="{9FAE70A8-0854-47E9-8A2C-49AE81FBBE74}" presName="aNode" presStyleLbl="bgShp" presStyleIdx="2" presStyleCnt="3"/>
      <dgm:spPr/>
    </dgm:pt>
    <dgm:pt modelId="{720AAD89-0FEC-42E0-B52D-F207A34E5C10}" type="pres">
      <dgm:prSet presAssocID="{9FAE70A8-0854-47E9-8A2C-49AE81FBBE74}" presName="textNode" presStyleLbl="bgShp" presStyleIdx="2" presStyleCnt="3"/>
      <dgm:spPr/>
    </dgm:pt>
    <dgm:pt modelId="{FD60EDD2-439A-4FC3-B3F8-37ED1BFE6FC9}" type="pres">
      <dgm:prSet presAssocID="{9FAE70A8-0854-47E9-8A2C-49AE81FBBE74}" presName="compChildNode" presStyleCnt="0"/>
      <dgm:spPr/>
    </dgm:pt>
    <dgm:pt modelId="{D7C674EE-60BB-4C5D-BBD3-AD913844CCF8}" type="pres">
      <dgm:prSet presAssocID="{9FAE70A8-0854-47E9-8A2C-49AE81FBBE74}" presName="theInnerList" presStyleCnt="0"/>
      <dgm:spPr/>
    </dgm:pt>
    <dgm:pt modelId="{B6A9DC1B-0449-4781-B962-D8C39937032A}" type="pres">
      <dgm:prSet presAssocID="{577AE8F2-CC12-4EC0-B916-B84ACD917C79}" presName="childNode" presStyleLbl="node1" presStyleIdx="5" presStyleCnt="9" custScaleX="126507">
        <dgm:presLayoutVars>
          <dgm:bulletEnabled val="1"/>
        </dgm:presLayoutVars>
      </dgm:prSet>
      <dgm:spPr/>
    </dgm:pt>
    <dgm:pt modelId="{F14E0DCF-3A23-4743-A24D-27B1889720FF}" type="pres">
      <dgm:prSet presAssocID="{577AE8F2-CC12-4EC0-B916-B84ACD917C79}" presName="aSpace2" presStyleCnt="0"/>
      <dgm:spPr/>
    </dgm:pt>
    <dgm:pt modelId="{95D57F86-49EB-4D08-B761-EBC3706EA511}" type="pres">
      <dgm:prSet presAssocID="{2608E0E5-3AEA-4D38-8AA3-BA70670174DC}" presName="childNode" presStyleLbl="node1" presStyleIdx="6" presStyleCnt="9" custScaleX="125897" custScaleY="89029">
        <dgm:presLayoutVars>
          <dgm:bulletEnabled val="1"/>
        </dgm:presLayoutVars>
      </dgm:prSet>
      <dgm:spPr/>
    </dgm:pt>
    <dgm:pt modelId="{9C2898CA-DD2E-4711-8FF1-34844A9F8125}" type="pres">
      <dgm:prSet presAssocID="{2608E0E5-3AEA-4D38-8AA3-BA70670174DC}" presName="aSpace2" presStyleCnt="0"/>
      <dgm:spPr/>
    </dgm:pt>
    <dgm:pt modelId="{FC41CD6F-88F4-4F92-9095-90D93BF5000D}" type="pres">
      <dgm:prSet presAssocID="{3C0C3CBA-6C16-476A-83E3-CEFCA54C2128}" presName="childNode" presStyleLbl="node1" presStyleIdx="7" presStyleCnt="9" custScaleX="127119">
        <dgm:presLayoutVars>
          <dgm:bulletEnabled val="1"/>
        </dgm:presLayoutVars>
      </dgm:prSet>
      <dgm:spPr/>
    </dgm:pt>
    <dgm:pt modelId="{D39199FE-0BBD-4812-A12E-8D55559C91BE}" type="pres">
      <dgm:prSet presAssocID="{3C0C3CBA-6C16-476A-83E3-CEFCA54C2128}" presName="aSpace2" presStyleCnt="0"/>
      <dgm:spPr/>
    </dgm:pt>
    <dgm:pt modelId="{5CE3C0AA-3CF7-47EE-94F7-496F2570ED35}" type="pres">
      <dgm:prSet presAssocID="{8F4FAE1A-F8AB-40B7-8DD7-00CEAE222730}" presName="childNode" presStyleLbl="node1" presStyleIdx="8" presStyleCnt="9" custScaleX="125289">
        <dgm:presLayoutVars>
          <dgm:bulletEnabled val="1"/>
        </dgm:presLayoutVars>
      </dgm:prSet>
      <dgm:spPr/>
    </dgm:pt>
  </dgm:ptLst>
  <dgm:cxnLst>
    <dgm:cxn modelId="{73D17F09-7BD4-41F2-B4E0-1EA073510924}" srcId="{9FAE70A8-0854-47E9-8A2C-49AE81FBBE74}" destId="{3C0C3CBA-6C16-476A-83E3-CEFCA54C2128}" srcOrd="2" destOrd="0" parTransId="{FEE07757-156A-43BA-AA0B-22F36462DB49}" sibTransId="{FC6DD283-A94E-4CD9-84C0-385E3D56BE46}"/>
    <dgm:cxn modelId="{39198E0E-995C-4573-B7D7-B0253E05E8A5}" type="presOf" srcId="{2564D4CF-D21A-4131-9A3D-FA6CF64951EE}" destId="{8177F879-DDBA-4558-B9D5-6D2885ED1405}" srcOrd="0" destOrd="0" presId="urn:microsoft.com/office/officeart/2005/8/layout/lProcess2"/>
    <dgm:cxn modelId="{D95FFD17-FF13-4841-A122-DA3A37C69AE8}" type="presOf" srcId="{9FAE70A8-0854-47E9-8A2C-49AE81FBBE74}" destId="{A73B1933-AD8B-4749-9767-E6EFD14C66D1}" srcOrd="0" destOrd="0" presId="urn:microsoft.com/office/officeart/2005/8/layout/lProcess2"/>
    <dgm:cxn modelId="{C5A6A41E-16D6-4DD2-863F-39088BC0F96D}" type="presOf" srcId="{FD58741C-F7E2-4447-943F-6C87BF1D7EE5}" destId="{F86D3227-BD34-41EC-95AA-06CB4DCC676E}" srcOrd="0" destOrd="0" presId="urn:microsoft.com/office/officeart/2005/8/layout/lProcess2"/>
    <dgm:cxn modelId="{56BF8830-A779-4CEF-ACF9-CB4B7A877955}" type="presOf" srcId="{983315A0-7651-4925-8EF1-03299CA0A5C3}" destId="{ECD9DCDB-53D3-410A-BB2B-EEC655449D72}" srcOrd="0" destOrd="0" presId="urn:microsoft.com/office/officeart/2005/8/layout/lProcess2"/>
    <dgm:cxn modelId="{7E8AA63C-EDF0-4117-B5AA-CC787C3874E2}" type="presOf" srcId="{2564D4CF-D21A-4131-9A3D-FA6CF64951EE}" destId="{E97E7FDA-CA07-4E3A-B386-AB71E62EA3F7}" srcOrd="1" destOrd="0" presId="urn:microsoft.com/office/officeart/2005/8/layout/lProcess2"/>
    <dgm:cxn modelId="{5F1E0D3E-B25F-4D5F-967E-A753B12097F7}" srcId="{2564D4CF-D21A-4131-9A3D-FA6CF64951EE}" destId="{983315A0-7651-4925-8EF1-03299CA0A5C3}" srcOrd="1" destOrd="0" parTransId="{358612A0-2CE4-482D-A553-EDCA28B4A27C}" sibTransId="{FF2A99CF-E335-47A6-8279-40DBB6347B5A}"/>
    <dgm:cxn modelId="{C7C8655C-DBDF-47F0-8C22-792332B61354}" srcId="{9FAE70A8-0854-47E9-8A2C-49AE81FBBE74}" destId="{577AE8F2-CC12-4EC0-B916-B84ACD917C79}" srcOrd="0" destOrd="0" parTransId="{90F37C8E-9F99-4565-B282-AC38C1975123}" sibTransId="{11A9E511-A0D8-49BA-AB98-8A183DB766AD}"/>
    <dgm:cxn modelId="{E46C3A42-EF43-4554-84C3-D06B31E8B141}" type="presOf" srcId="{343C9DCC-FDC9-4CA3-AA66-440E66B34349}" destId="{A93B67A4-26BB-41D8-BF9C-6E500B35AE51}" srcOrd="0" destOrd="0" presId="urn:microsoft.com/office/officeart/2005/8/layout/lProcess2"/>
    <dgm:cxn modelId="{36F73670-9E40-47E4-9BF8-01C7326C507F}" srcId="{2564D4CF-D21A-4131-9A3D-FA6CF64951EE}" destId="{78B763E6-7B44-4A08-B61B-04BC0B1BFD79}" srcOrd="0" destOrd="0" parTransId="{733E7CF5-7BCC-4382-BEA1-FC74F4F3C94C}" sibTransId="{4689C95B-4F70-4656-A5FA-40FDA357AAC4}"/>
    <dgm:cxn modelId="{4A227B54-BC1A-4C6A-A6DB-5EF7BF574C0C}" srcId="{AD9A7EB0-2952-4471-B323-81A31A46B60F}" destId="{2564D4CF-D21A-4131-9A3D-FA6CF64951EE}" srcOrd="0" destOrd="0" parTransId="{FE0E0172-48D1-4A98-84F6-B863EB766B8E}" sibTransId="{A0D0B347-AF0B-4302-A8DB-2BDD09B6C49C}"/>
    <dgm:cxn modelId="{167F4677-4FE7-4808-A3C4-C2D7B409E075}" type="presOf" srcId="{2608E0E5-3AEA-4D38-8AA3-BA70670174DC}" destId="{95D57F86-49EB-4D08-B761-EBC3706EA511}" srcOrd="0" destOrd="0" presId="urn:microsoft.com/office/officeart/2005/8/layout/lProcess2"/>
    <dgm:cxn modelId="{E2CABC8B-F9AC-461E-B07B-D17E36D9867B}" type="presOf" srcId="{3C0C3CBA-6C16-476A-83E3-CEFCA54C2128}" destId="{FC41CD6F-88F4-4F92-9095-90D93BF5000D}" srcOrd="0" destOrd="0" presId="urn:microsoft.com/office/officeart/2005/8/layout/lProcess2"/>
    <dgm:cxn modelId="{B4928095-1218-4441-AE1E-F48890EF246E}" type="presOf" srcId="{AD9A7EB0-2952-4471-B323-81A31A46B60F}" destId="{3B832529-17B3-48A4-91BB-3C967D5763D4}" srcOrd="0" destOrd="0" presId="urn:microsoft.com/office/officeart/2005/8/layout/lProcess2"/>
    <dgm:cxn modelId="{9FBC5298-9AB4-4B37-8AC9-A340EEAC3E74}" type="presOf" srcId="{9FAE70A8-0854-47E9-8A2C-49AE81FBBE74}" destId="{720AAD89-0FEC-42E0-B52D-F207A34E5C10}" srcOrd="1" destOrd="0" presId="urn:microsoft.com/office/officeart/2005/8/layout/lProcess2"/>
    <dgm:cxn modelId="{B769279E-246A-487B-ADCA-37DA449E48DE}" srcId="{AD9A7EB0-2952-4471-B323-81A31A46B60F}" destId="{FD58741C-F7E2-4447-943F-6C87BF1D7EE5}" srcOrd="1" destOrd="0" parTransId="{C525CB6A-49ED-4869-B06A-C232F663E919}" sibTransId="{1DA891A1-F12B-4BE5-80A4-74B4C21836FA}"/>
    <dgm:cxn modelId="{B71E0C9F-42B7-4B4B-A58B-FBACF1127DDF}" srcId="{FD58741C-F7E2-4447-943F-6C87BF1D7EE5}" destId="{343C9DCC-FDC9-4CA3-AA66-440E66B34349}" srcOrd="0" destOrd="0" parTransId="{05F48680-88E1-41F7-9D6D-9C72CFEA5CD8}" sibTransId="{8D7C756B-9A06-49EE-A7E1-34FFB64007DF}"/>
    <dgm:cxn modelId="{1923ABA7-37E0-4ADC-8F75-F94C149DF155}" type="presOf" srcId="{FD58741C-F7E2-4447-943F-6C87BF1D7EE5}" destId="{F9FD99FD-51F4-48EB-87BB-5FA29EAEBE20}" srcOrd="1" destOrd="0" presId="urn:microsoft.com/office/officeart/2005/8/layout/lProcess2"/>
    <dgm:cxn modelId="{920B87AB-750E-481C-BACD-72217E42D6F9}" type="presOf" srcId="{8F4FAE1A-F8AB-40B7-8DD7-00CEAE222730}" destId="{5CE3C0AA-3CF7-47EE-94F7-496F2570ED35}" srcOrd="0" destOrd="0" presId="urn:microsoft.com/office/officeart/2005/8/layout/lProcess2"/>
    <dgm:cxn modelId="{ED1FAFB4-2C4F-445F-A5A1-40E6293FFFB0}" srcId="{AD9A7EB0-2952-4471-B323-81A31A46B60F}" destId="{9FAE70A8-0854-47E9-8A2C-49AE81FBBE74}" srcOrd="2" destOrd="0" parTransId="{47518D8C-D698-4FAA-9772-CD5D8947FB5B}" sibTransId="{2EB6DC42-3C2C-4D3E-9C4C-E498363F998C}"/>
    <dgm:cxn modelId="{ACA7ECB6-5CAB-4F4F-94C2-0DA00957B72A}" type="presOf" srcId="{577AE8F2-CC12-4EC0-B916-B84ACD917C79}" destId="{B6A9DC1B-0449-4781-B962-D8C39937032A}" srcOrd="0" destOrd="0" presId="urn:microsoft.com/office/officeart/2005/8/layout/lProcess2"/>
    <dgm:cxn modelId="{0634CCBB-772A-42A3-8909-ECA076FA8689}" type="presOf" srcId="{78B763E6-7B44-4A08-B61B-04BC0B1BFD79}" destId="{36713091-E8F4-4DD2-B42A-D1DFB8C31327}" srcOrd="0" destOrd="0" presId="urn:microsoft.com/office/officeart/2005/8/layout/lProcess2"/>
    <dgm:cxn modelId="{37BB91C3-291D-4827-8F91-88DBA32408CF}" type="presOf" srcId="{53640C3D-D77F-42F3-94DA-833750DD2FB7}" destId="{128FA20A-D84F-4029-A8C5-530A47D220F8}" srcOrd="0" destOrd="0" presId="urn:microsoft.com/office/officeart/2005/8/layout/lProcess2"/>
    <dgm:cxn modelId="{DFEC68D6-F43A-4F52-93B2-FE6A235BD2E2}" srcId="{FD58741C-F7E2-4447-943F-6C87BF1D7EE5}" destId="{F15F0BFE-FBAB-411E-BFC7-9BF3ED70FAEB}" srcOrd="1" destOrd="0" parTransId="{C247A133-4D90-485A-A697-FA64B78EF326}" sibTransId="{1C1552A9-1CB2-4287-92F7-4E3C92F73979}"/>
    <dgm:cxn modelId="{8D1EFBEF-8007-4086-8BEA-43ADADEFF718}" type="presOf" srcId="{F15F0BFE-FBAB-411E-BFC7-9BF3ED70FAEB}" destId="{F06EC70B-7F2D-4DFC-984C-4200695C1CB6}" srcOrd="0" destOrd="0" presId="urn:microsoft.com/office/officeart/2005/8/layout/lProcess2"/>
    <dgm:cxn modelId="{42F6EDF6-8009-4492-BF7A-CC3FDAAF2D0D}" srcId="{FD58741C-F7E2-4447-943F-6C87BF1D7EE5}" destId="{53640C3D-D77F-42F3-94DA-833750DD2FB7}" srcOrd="2" destOrd="0" parTransId="{C724E63E-3EC7-4B22-A185-C92AD42FE631}" sibTransId="{BC9F5167-A0C9-4428-B972-3BA9277CF1B2}"/>
    <dgm:cxn modelId="{E5F7EBF8-C536-4586-8575-CA5912F8A5FE}" srcId="{9FAE70A8-0854-47E9-8A2C-49AE81FBBE74}" destId="{2608E0E5-3AEA-4D38-8AA3-BA70670174DC}" srcOrd="1" destOrd="0" parTransId="{8594B740-1AAC-4731-B666-B35E85A2445C}" sibTransId="{88833CB4-2E36-4F23-8EFB-95DF01942F22}"/>
    <dgm:cxn modelId="{12D774FD-C7CD-428D-B425-1B1F3182ABF1}" srcId="{9FAE70A8-0854-47E9-8A2C-49AE81FBBE74}" destId="{8F4FAE1A-F8AB-40B7-8DD7-00CEAE222730}" srcOrd="3" destOrd="0" parTransId="{48389CD7-CD4F-4C47-BDA7-5B3FBC910E07}" sibTransId="{BAD27759-FBC6-48D2-9088-835ADBDD548A}"/>
    <dgm:cxn modelId="{94B92B24-FA80-49E1-A9B3-5B8672977603}" type="presParOf" srcId="{3B832529-17B3-48A4-91BB-3C967D5763D4}" destId="{D8D65742-3882-490B-B09A-739A0AD053DF}" srcOrd="0" destOrd="0" presId="urn:microsoft.com/office/officeart/2005/8/layout/lProcess2"/>
    <dgm:cxn modelId="{B207F481-D0EB-45DE-9FDE-F3D5013C6E60}" type="presParOf" srcId="{D8D65742-3882-490B-B09A-739A0AD053DF}" destId="{8177F879-DDBA-4558-B9D5-6D2885ED1405}" srcOrd="0" destOrd="0" presId="urn:microsoft.com/office/officeart/2005/8/layout/lProcess2"/>
    <dgm:cxn modelId="{4828B90C-120C-409B-AA76-E5A780176F73}" type="presParOf" srcId="{D8D65742-3882-490B-B09A-739A0AD053DF}" destId="{E97E7FDA-CA07-4E3A-B386-AB71E62EA3F7}" srcOrd="1" destOrd="0" presId="urn:microsoft.com/office/officeart/2005/8/layout/lProcess2"/>
    <dgm:cxn modelId="{D8FF7D49-4BCE-4D75-9C8E-3388F8416069}" type="presParOf" srcId="{D8D65742-3882-490B-B09A-739A0AD053DF}" destId="{4873F3C0-63FB-4CC2-B284-4F86D4831F0A}" srcOrd="2" destOrd="0" presId="urn:microsoft.com/office/officeart/2005/8/layout/lProcess2"/>
    <dgm:cxn modelId="{DD47FE2B-2663-492A-A4CE-D8509C921480}" type="presParOf" srcId="{4873F3C0-63FB-4CC2-B284-4F86D4831F0A}" destId="{F7BF6683-E712-49E5-B923-045CAB915465}" srcOrd="0" destOrd="0" presId="urn:microsoft.com/office/officeart/2005/8/layout/lProcess2"/>
    <dgm:cxn modelId="{6AD3B34A-DED5-42EA-A3AC-CE92077398E9}" type="presParOf" srcId="{F7BF6683-E712-49E5-B923-045CAB915465}" destId="{36713091-E8F4-4DD2-B42A-D1DFB8C31327}" srcOrd="0" destOrd="0" presId="urn:microsoft.com/office/officeart/2005/8/layout/lProcess2"/>
    <dgm:cxn modelId="{3D57CACC-B97C-494D-B4FE-F85783A3B3A0}" type="presParOf" srcId="{F7BF6683-E712-49E5-B923-045CAB915465}" destId="{A53FE6E5-7210-4363-87B8-D425782C83A3}" srcOrd="1" destOrd="0" presId="urn:microsoft.com/office/officeart/2005/8/layout/lProcess2"/>
    <dgm:cxn modelId="{B52017F4-DFCA-4FED-BCE4-984AC6C5DFF6}" type="presParOf" srcId="{F7BF6683-E712-49E5-B923-045CAB915465}" destId="{ECD9DCDB-53D3-410A-BB2B-EEC655449D72}" srcOrd="2" destOrd="0" presId="urn:microsoft.com/office/officeart/2005/8/layout/lProcess2"/>
    <dgm:cxn modelId="{9D901E98-D34A-402A-B0CB-983B63548E4D}" type="presParOf" srcId="{3B832529-17B3-48A4-91BB-3C967D5763D4}" destId="{255D8B6C-B55E-4764-9638-53C353565467}" srcOrd="1" destOrd="0" presId="urn:microsoft.com/office/officeart/2005/8/layout/lProcess2"/>
    <dgm:cxn modelId="{6D3F6D7E-FC1A-4E9F-9211-2CE4ED1DFC46}" type="presParOf" srcId="{3B832529-17B3-48A4-91BB-3C967D5763D4}" destId="{920B8690-0DC9-421D-9666-98F73C302572}" srcOrd="2" destOrd="0" presId="urn:microsoft.com/office/officeart/2005/8/layout/lProcess2"/>
    <dgm:cxn modelId="{360A834A-EF6D-48F5-B757-EEDD19BE9438}" type="presParOf" srcId="{920B8690-0DC9-421D-9666-98F73C302572}" destId="{F86D3227-BD34-41EC-95AA-06CB4DCC676E}" srcOrd="0" destOrd="0" presId="urn:microsoft.com/office/officeart/2005/8/layout/lProcess2"/>
    <dgm:cxn modelId="{99D7FB55-0F48-475D-BD0A-DB2A64EF1979}" type="presParOf" srcId="{920B8690-0DC9-421D-9666-98F73C302572}" destId="{F9FD99FD-51F4-48EB-87BB-5FA29EAEBE20}" srcOrd="1" destOrd="0" presId="urn:microsoft.com/office/officeart/2005/8/layout/lProcess2"/>
    <dgm:cxn modelId="{6F039956-17CC-400A-8B11-1D061951BE37}" type="presParOf" srcId="{920B8690-0DC9-421D-9666-98F73C302572}" destId="{D0A40FD6-C43D-4F3F-9E86-5492B52674AA}" srcOrd="2" destOrd="0" presId="urn:microsoft.com/office/officeart/2005/8/layout/lProcess2"/>
    <dgm:cxn modelId="{D4714807-BFA1-49AF-B70E-12B61E79D54D}" type="presParOf" srcId="{D0A40FD6-C43D-4F3F-9E86-5492B52674AA}" destId="{C71AAAE4-1861-4DD0-A1A7-A95A4B53AA5E}" srcOrd="0" destOrd="0" presId="urn:microsoft.com/office/officeart/2005/8/layout/lProcess2"/>
    <dgm:cxn modelId="{6F6EFA0A-3AD8-4ACF-8590-FF2E57536A1A}" type="presParOf" srcId="{C71AAAE4-1861-4DD0-A1A7-A95A4B53AA5E}" destId="{A93B67A4-26BB-41D8-BF9C-6E500B35AE51}" srcOrd="0" destOrd="0" presId="urn:microsoft.com/office/officeart/2005/8/layout/lProcess2"/>
    <dgm:cxn modelId="{107759A2-6EC7-415F-87DC-7C6FBA2A2C8E}" type="presParOf" srcId="{C71AAAE4-1861-4DD0-A1A7-A95A4B53AA5E}" destId="{4169FA67-DD93-4C8A-AF3A-279252DD3847}" srcOrd="1" destOrd="0" presId="urn:microsoft.com/office/officeart/2005/8/layout/lProcess2"/>
    <dgm:cxn modelId="{FE83E438-5A0C-4F39-855B-51B8289F3BFA}" type="presParOf" srcId="{C71AAAE4-1861-4DD0-A1A7-A95A4B53AA5E}" destId="{F06EC70B-7F2D-4DFC-984C-4200695C1CB6}" srcOrd="2" destOrd="0" presId="urn:microsoft.com/office/officeart/2005/8/layout/lProcess2"/>
    <dgm:cxn modelId="{E66AFBA1-43BD-4DB2-94E0-3D22B74E4FA4}" type="presParOf" srcId="{C71AAAE4-1861-4DD0-A1A7-A95A4B53AA5E}" destId="{C02597D5-2475-4B42-B5C2-D86FC70DA14C}" srcOrd="3" destOrd="0" presId="urn:microsoft.com/office/officeart/2005/8/layout/lProcess2"/>
    <dgm:cxn modelId="{06431A73-D806-42DC-BB25-1F8E7C513D42}" type="presParOf" srcId="{C71AAAE4-1861-4DD0-A1A7-A95A4B53AA5E}" destId="{128FA20A-D84F-4029-A8C5-530A47D220F8}" srcOrd="4" destOrd="0" presId="urn:microsoft.com/office/officeart/2005/8/layout/lProcess2"/>
    <dgm:cxn modelId="{F6C9C079-F66D-40E3-9D04-D77B5F89E0C1}" type="presParOf" srcId="{3B832529-17B3-48A4-91BB-3C967D5763D4}" destId="{EC4D1D02-3291-4C83-95B9-F0207EA47164}" srcOrd="3" destOrd="0" presId="urn:microsoft.com/office/officeart/2005/8/layout/lProcess2"/>
    <dgm:cxn modelId="{21E7B9F3-91AC-4291-816C-292EAFD50686}" type="presParOf" srcId="{3B832529-17B3-48A4-91BB-3C967D5763D4}" destId="{A239D6F3-EA2B-4541-B9F4-D5EFD725DE90}" srcOrd="4" destOrd="0" presId="urn:microsoft.com/office/officeart/2005/8/layout/lProcess2"/>
    <dgm:cxn modelId="{91F3C094-11E3-489A-A91F-C1DC537200F9}" type="presParOf" srcId="{A239D6F3-EA2B-4541-B9F4-D5EFD725DE90}" destId="{A73B1933-AD8B-4749-9767-E6EFD14C66D1}" srcOrd="0" destOrd="0" presId="urn:microsoft.com/office/officeart/2005/8/layout/lProcess2"/>
    <dgm:cxn modelId="{05F50AE4-24C1-4595-A44F-F3DA814BCE4F}" type="presParOf" srcId="{A239D6F3-EA2B-4541-B9F4-D5EFD725DE90}" destId="{720AAD89-0FEC-42E0-B52D-F207A34E5C10}" srcOrd="1" destOrd="0" presId="urn:microsoft.com/office/officeart/2005/8/layout/lProcess2"/>
    <dgm:cxn modelId="{1BE9357F-C0D9-46F1-B993-F7FEF391478E}" type="presParOf" srcId="{A239D6F3-EA2B-4541-B9F4-D5EFD725DE90}" destId="{FD60EDD2-439A-4FC3-B3F8-37ED1BFE6FC9}" srcOrd="2" destOrd="0" presId="urn:microsoft.com/office/officeart/2005/8/layout/lProcess2"/>
    <dgm:cxn modelId="{6C15FD15-CEC3-4299-BC8B-45F29ED9C47E}" type="presParOf" srcId="{FD60EDD2-439A-4FC3-B3F8-37ED1BFE6FC9}" destId="{D7C674EE-60BB-4C5D-BBD3-AD913844CCF8}" srcOrd="0" destOrd="0" presId="urn:microsoft.com/office/officeart/2005/8/layout/lProcess2"/>
    <dgm:cxn modelId="{1FC73536-CED0-45C5-AEAE-1DFC2B2404EB}" type="presParOf" srcId="{D7C674EE-60BB-4C5D-BBD3-AD913844CCF8}" destId="{B6A9DC1B-0449-4781-B962-D8C39937032A}" srcOrd="0" destOrd="0" presId="urn:microsoft.com/office/officeart/2005/8/layout/lProcess2"/>
    <dgm:cxn modelId="{658AF0B2-6204-406F-BA4B-63BCFAE627B7}" type="presParOf" srcId="{D7C674EE-60BB-4C5D-BBD3-AD913844CCF8}" destId="{F14E0DCF-3A23-4743-A24D-27B1889720FF}" srcOrd="1" destOrd="0" presId="urn:microsoft.com/office/officeart/2005/8/layout/lProcess2"/>
    <dgm:cxn modelId="{51BFB166-7D45-4BF5-A7FF-964948EC2AE2}" type="presParOf" srcId="{D7C674EE-60BB-4C5D-BBD3-AD913844CCF8}" destId="{95D57F86-49EB-4D08-B761-EBC3706EA511}" srcOrd="2" destOrd="0" presId="urn:microsoft.com/office/officeart/2005/8/layout/lProcess2"/>
    <dgm:cxn modelId="{CAB591A8-04B1-40D3-94A0-97615741C883}" type="presParOf" srcId="{D7C674EE-60BB-4C5D-BBD3-AD913844CCF8}" destId="{9C2898CA-DD2E-4711-8FF1-34844A9F8125}" srcOrd="3" destOrd="0" presId="urn:microsoft.com/office/officeart/2005/8/layout/lProcess2"/>
    <dgm:cxn modelId="{C4887FD8-D400-4D8B-A673-4EE83F625A80}" type="presParOf" srcId="{D7C674EE-60BB-4C5D-BBD3-AD913844CCF8}" destId="{FC41CD6F-88F4-4F92-9095-90D93BF5000D}" srcOrd="4" destOrd="0" presId="urn:microsoft.com/office/officeart/2005/8/layout/lProcess2"/>
    <dgm:cxn modelId="{D5C40EA6-8199-4637-B03C-F19CB324A1B5}" type="presParOf" srcId="{D7C674EE-60BB-4C5D-BBD3-AD913844CCF8}" destId="{D39199FE-0BBD-4812-A12E-8D55559C91BE}" srcOrd="5" destOrd="0" presId="urn:microsoft.com/office/officeart/2005/8/layout/lProcess2"/>
    <dgm:cxn modelId="{88B37EFD-DB62-4D2E-9B14-2FDCA7340998}" type="presParOf" srcId="{D7C674EE-60BB-4C5D-BBD3-AD913844CCF8}" destId="{5CE3C0AA-3CF7-47EE-94F7-496F2570ED3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7F879-DDBA-4558-B9D5-6D2885ED1405}">
      <dsp:nvSpPr>
        <dsp:cNvPr id="0" name=""/>
        <dsp:cNvSpPr/>
      </dsp:nvSpPr>
      <dsp:spPr>
        <a:xfrm>
          <a:off x="5517" y="0"/>
          <a:ext cx="3316932" cy="4667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>
              <a:solidFill>
                <a:srgbClr val="0066FF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自主評估</a:t>
          </a:r>
        </a:p>
      </dsp:txBody>
      <dsp:txXfrm>
        <a:off x="5517" y="0"/>
        <a:ext cx="3316932" cy="1400175"/>
      </dsp:txXfrm>
    </dsp:sp>
    <dsp:sp modelId="{36713091-E8F4-4DD2-B42A-D1DFB8C31327}">
      <dsp:nvSpPr>
        <dsp:cNvPr id="0" name=""/>
        <dsp:cNvSpPr/>
      </dsp:nvSpPr>
      <dsp:spPr>
        <a:xfrm>
          <a:off x="337210" y="1401542"/>
          <a:ext cx="2653545" cy="14072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02870" rIns="13716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4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教室內</a:t>
          </a:r>
        </a:p>
      </dsp:txBody>
      <dsp:txXfrm>
        <a:off x="378427" y="1442759"/>
        <a:ext cx="2571111" cy="1324805"/>
      </dsp:txXfrm>
    </dsp:sp>
    <dsp:sp modelId="{ECD9DCDB-53D3-410A-BB2B-EEC655449D72}">
      <dsp:nvSpPr>
        <dsp:cNvPr id="0" name=""/>
        <dsp:cNvSpPr/>
      </dsp:nvSpPr>
      <dsp:spPr>
        <a:xfrm>
          <a:off x="337210" y="3025280"/>
          <a:ext cx="2653545" cy="14072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02870" rIns="13716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4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教室外</a:t>
          </a:r>
        </a:p>
      </dsp:txBody>
      <dsp:txXfrm>
        <a:off x="378427" y="3066497"/>
        <a:ext cx="2571111" cy="1324805"/>
      </dsp:txXfrm>
    </dsp:sp>
    <dsp:sp modelId="{F86D3227-BD34-41EC-95AA-06CB4DCC676E}">
      <dsp:nvSpPr>
        <dsp:cNvPr id="0" name=""/>
        <dsp:cNvSpPr/>
      </dsp:nvSpPr>
      <dsp:spPr>
        <a:xfrm>
          <a:off x="3571219" y="0"/>
          <a:ext cx="3316932" cy="4667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配戴口罩</a:t>
          </a:r>
        </a:p>
      </dsp:txBody>
      <dsp:txXfrm>
        <a:off x="3571219" y="0"/>
        <a:ext cx="3316932" cy="1400175"/>
      </dsp:txXfrm>
    </dsp:sp>
    <dsp:sp modelId="{A93B67A4-26BB-41D8-BF9C-6E500B35AE51}">
      <dsp:nvSpPr>
        <dsp:cNvPr id="0" name=""/>
        <dsp:cNvSpPr/>
      </dsp:nvSpPr>
      <dsp:spPr>
        <a:xfrm>
          <a:off x="3933839" y="1342237"/>
          <a:ext cx="2591691" cy="13809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醫療院所</a:t>
          </a:r>
          <a:r>
            <a:rPr lang="en-US" altLang="zh-TW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健康中心</a:t>
          </a:r>
        </a:p>
      </dsp:txBody>
      <dsp:txXfrm>
        <a:off x="3974285" y="1382683"/>
        <a:ext cx="2510799" cy="1300020"/>
      </dsp:txXfrm>
    </dsp:sp>
    <dsp:sp modelId="{F06EC70B-7F2D-4DFC-984C-4200695C1CB6}">
      <dsp:nvSpPr>
        <dsp:cNvPr id="0" name=""/>
        <dsp:cNvSpPr/>
      </dsp:nvSpPr>
      <dsp:spPr>
        <a:xfrm>
          <a:off x="3925428" y="2842252"/>
          <a:ext cx="2608515" cy="6399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燒拉吐痛</a:t>
          </a:r>
        </a:p>
      </dsp:txBody>
      <dsp:txXfrm>
        <a:off x="3944172" y="2860996"/>
        <a:ext cx="2571027" cy="602495"/>
      </dsp:txXfrm>
    </dsp:sp>
    <dsp:sp modelId="{128FA20A-D84F-4029-A8C5-530A47D220F8}">
      <dsp:nvSpPr>
        <dsp:cNvPr id="0" name=""/>
        <dsp:cNvSpPr/>
      </dsp:nvSpPr>
      <dsp:spPr>
        <a:xfrm>
          <a:off x="3681407" y="3542172"/>
          <a:ext cx="3096555" cy="89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solidFill>
                <a:srgbClr val="FF0000"/>
              </a:solidFill>
            </a:rPr>
            <a:t>0+n</a:t>
          </a:r>
          <a:r>
            <a:rPr lang="zh-TW" altLang="en-US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返校</a:t>
          </a:r>
          <a:r>
            <a:rPr lang="en-US" altLang="zh-TW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5</a:t>
          </a:r>
          <a:r>
            <a:rPr lang="zh-TW" altLang="en-US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日</a:t>
          </a:r>
        </a:p>
      </dsp:txBody>
      <dsp:txXfrm>
        <a:off x="3707488" y="3568253"/>
        <a:ext cx="3044393" cy="838323"/>
      </dsp:txXfrm>
    </dsp:sp>
    <dsp:sp modelId="{A73B1933-AD8B-4749-9767-E6EFD14C66D1}">
      <dsp:nvSpPr>
        <dsp:cNvPr id="0" name=""/>
        <dsp:cNvSpPr/>
      </dsp:nvSpPr>
      <dsp:spPr>
        <a:xfrm>
          <a:off x="7165036" y="0"/>
          <a:ext cx="3316932" cy="4667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建議配戴口罩</a:t>
          </a:r>
        </a:p>
      </dsp:txBody>
      <dsp:txXfrm>
        <a:off x="7165036" y="0"/>
        <a:ext cx="3316932" cy="1400175"/>
      </dsp:txXfrm>
    </dsp:sp>
    <dsp:sp modelId="{B6A9DC1B-0449-4781-B962-D8C39937032A}">
      <dsp:nvSpPr>
        <dsp:cNvPr id="0" name=""/>
        <dsp:cNvSpPr/>
      </dsp:nvSpPr>
      <dsp:spPr>
        <a:xfrm>
          <a:off x="7145041" y="1400519"/>
          <a:ext cx="3356921" cy="696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餐飲</a:t>
          </a:r>
          <a:r>
            <a:rPr lang="en-US" altLang="zh-TW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烹飪</a:t>
          </a:r>
          <a:r>
            <a:rPr lang="en-US" altLang="zh-TW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實驗</a:t>
          </a:r>
        </a:p>
      </dsp:txBody>
      <dsp:txXfrm>
        <a:off x="7165454" y="1420932"/>
        <a:ext cx="3316095" cy="656127"/>
      </dsp:txXfrm>
    </dsp:sp>
    <dsp:sp modelId="{95D57F86-49EB-4D08-B761-EBC3706EA511}">
      <dsp:nvSpPr>
        <dsp:cNvPr id="0" name=""/>
        <dsp:cNvSpPr/>
      </dsp:nvSpPr>
      <dsp:spPr>
        <a:xfrm>
          <a:off x="7153134" y="2204696"/>
          <a:ext cx="3340734" cy="6204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人潮擁擠時</a:t>
          </a:r>
          <a:endParaRPr lang="en-US" altLang="zh-TW" sz="3600" kern="12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sp:txBody>
      <dsp:txXfrm>
        <a:off x="7171308" y="2222870"/>
        <a:ext cx="3304386" cy="584143"/>
      </dsp:txXfrm>
    </dsp:sp>
    <dsp:sp modelId="{FC41CD6F-88F4-4F92-9095-90D93BF5000D}">
      <dsp:nvSpPr>
        <dsp:cNvPr id="0" name=""/>
        <dsp:cNvSpPr/>
      </dsp:nvSpPr>
      <dsp:spPr>
        <a:xfrm>
          <a:off x="7136921" y="2932411"/>
          <a:ext cx="3373161" cy="696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通風不良場所</a:t>
          </a:r>
          <a:endParaRPr lang="en-US" altLang="zh-TW" sz="3600" kern="12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sp:txBody>
      <dsp:txXfrm>
        <a:off x="7157334" y="2952824"/>
        <a:ext cx="3332335" cy="656127"/>
      </dsp:txXfrm>
    </dsp:sp>
    <dsp:sp modelId="{5CE3C0AA-3CF7-47EE-94F7-496F2570ED35}">
      <dsp:nvSpPr>
        <dsp:cNvPr id="0" name=""/>
        <dsp:cNvSpPr/>
      </dsp:nvSpPr>
      <dsp:spPr>
        <a:xfrm>
          <a:off x="7161201" y="3736589"/>
          <a:ext cx="3324601" cy="696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公共交通運輸</a:t>
          </a:r>
        </a:p>
      </dsp:txBody>
      <dsp:txXfrm>
        <a:off x="7181614" y="3757002"/>
        <a:ext cx="3283775" cy="656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F71E1-3B93-4D0F-99DE-8EFB62489DB4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71882-EDED-4DD6-ADB0-A98B532587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153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99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54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66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08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07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84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06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727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43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92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8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DE79-34B1-4FD3-A219-76E39A4E103A}" type="datetimeFigureOut">
              <a:rPr lang="zh-TW" altLang="en-US" smtClean="0"/>
              <a:t>2025/1/20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789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altLang="zh-TW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114.01.20</a:t>
            </a:r>
          </a:p>
          <a:p>
            <a:r>
              <a:rPr lang="en-US" altLang="zh-TW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113</a:t>
            </a:r>
            <a:r>
              <a:rPr lang="zh-TW" altLang="en-US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學年第一學期結業式</a:t>
            </a:r>
            <a:endParaRPr lang="en-US" altLang="zh-TW" sz="5000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校園防疫及綜合衛教宣導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40" t="27300" r="35321" b="19151"/>
          <a:stretch/>
        </p:blipFill>
        <p:spPr>
          <a:xfrm>
            <a:off x="947428" y="1122363"/>
            <a:ext cx="10297144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5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8DAAC-2B93-494B-86B7-A37B4870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7" y="365125"/>
            <a:ext cx="11853333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燒拉吐痛疹  生病不上學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B36C1F6-F173-4882-8A80-C320DDCA9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5167312"/>
          </a:xfrm>
        </p:spPr>
      </p:pic>
    </p:spTree>
    <p:extLst>
      <p:ext uri="{BB962C8B-B14F-4D97-AF65-F5344CB8AC3E}">
        <p14:creationId xmlns:p14="http://schemas.microsoft.com/office/powerpoint/2010/main" val="2534159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E10131-214E-49E3-98C5-4F38E656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>
                <a:solidFill>
                  <a:srgbClr val="FF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何時帶口罩</a:t>
            </a:r>
            <a:r>
              <a:rPr lang="en-US" altLang="zh-TW" sz="7200" dirty="0">
                <a:solidFill>
                  <a:srgbClr val="FF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??</a:t>
            </a:r>
            <a:endParaRPr lang="zh-TW" altLang="en-US" sz="7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graphicFrame>
        <p:nvGraphicFramePr>
          <p:cNvPr id="9" name="內容版面配置區 8">
            <a:extLst>
              <a:ext uri="{FF2B5EF4-FFF2-40B4-BE49-F238E27FC236}">
                <a16:creationId xmlns:a16="http://schemas.microsoft.com/office/drawing/2014/main" id="{9EA63CAB-B7C0-4AFC-B75B-9F88AA20BF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166998"/>
              </p:ext>
            </p:extLst>
          </p:nvPr>
        </p:nvGraphicFramePr>
        <p:xfrm>
          <a:off x="838200" y="1825625"/>
          <a:ext cx="105156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8894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4512A1-6C01-4459-8EAD-5837EEC3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C34ABE6-876E-4F3E-85AD-D796770B0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19" y="0"/>
            <a:ext cx="12245219" cy="6858000"/>
          </a:xfrm>
        </p:spPr>
      </p:pic>
    </p:spTree>
    <p:extLst>
      <p:ext uri="{BB962C8B-B14F-4D97-AF65-F5344CB8AC3E}">
        <p14:creationId xmlns:p14="http://schemas.microsoft.com/office/powerpoint/2010/main" val="2525233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984983E-790A-4251-874C-79C4BB50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退燒</a:t>
            </a:r>
            <a:r>
              <a:rPr lang="en-US" altLang="zh-TW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&gt;1</a:t>
            </a:r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天後再到校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2DF5EF-FA44-42F9-A02F-479E2D1DC3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1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</p:txBody>
      </p:sp>
      <p:pic>
        <p:nvPicPr>
          <p:cNvPr id="1026" name="Picture 2" descr="寶寶發燒時，要趕快幫他退燒？吃完藥退了又燒怎麼辦？ - 康健雜誌">
            <a:extLst>
              <a:ext uri="{FF2B5EF4-FFF2-40B4-BE49-F238E27FC236}">
                <a16:creationId xmlns:a16="http://schemas.microsoft.com/office/drawing/2014/main" id="{D30906A7-37F8-45BB-A034-A379457EDF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90688"/>
            <a:ext cx="518160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743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CC80B9D-EF3B-488E-ABE2-4AA5090B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不拉不吐</a:t>
            </a:r>
            <a:r>
              <a:rPr lang="en-US" altLang="zh-TW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&gt;2</a:t>
            </a:r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天後再到校</a:t>
            </a:r>
            <a:endParaRPr lang="zh-TW" altLang="en-US" sz="8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9E4D0A-7AE3-496F-B372-56BC9CC60C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2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2050" name="Picture 2" descr="原來腸胃炎時，吃什麼都可以！｜親子天下">
            <a:extLst>
              <a:ext uri="{FF2B5EF4-FFF2-40B4-BE49-F238E27FC236}">
                <a16:creationId xmlns:a16="http://schemas.microsoft.com/office/drawing/2014/main" id="{07B660E7-CF43-4D77-9869-8A64F94AA8B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89519"/>
            <a:ext cx="5181600" cy="51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3F94444-80B9-4ED6-B51F-F9EAEDC5E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流感確診建議休息</a:t>
            </a:r>
            <a:r>
              <a:rPr lang="en-US" altLang="zh-TW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</a:t>
            </a:r>
            <a:endParaRPr lang="zh-TW" altLang="en-US" sz="8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0846FC-DCFC-4B34-BFCA-4FA2FF442A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5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3074" name="Picture 2" descr="優質安心守護】感冒與流感大不同作者：臺大醫院品質管理中心周家玉管理師、品質管理中心鄭之勛副主任保健園地2018年11月臺大醫院健康電子報">
            <a:extLst>
              <a:ext uri="{FF2B5EF4-FFF2-40B4-BE49-F238E27FC236}">
                <a16:creationId xmlns:a16="http://schemas.microsoft.com/office/drawing/2014/main" id="{BA8AE771-A85F-4C8F-B390-4BA86CEA788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56"/>
          <a:stretch/>
        </p:blipFill>
        <p:spPr bwMode="auto">
          <a:xfrm>
            <a:off x="6300386" y="1588138"/>
            <a:ext cx="5053414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127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9A3E11-A871-494F-8F55-A148963F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5" y="365125"/>
            <a:ext cx="11964111" cy="1325563"/>
          </a:xfrm>
        </p:spPr>
        <p:txBody>
          <a:bodyPr/>
          <a:lstStyle/>
          <a:p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新冠肺炎確診建議休息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(n+5)</a:t>
            </a:r>
            <a:b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#</a:t>
            </a:r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中重症隔離治療開立證明師生可請公假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#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5A1C40-90C8-4A45-9318-E97AAAB1F7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5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1026" name="Picture 2" descr="中國專家：病毒變異成另種病新冠肺炎應改名| 兩岸| 中央社CNA">
            <a:extLst>
              <a:ext uri="{FF2B5EF4-FFF2-40B4-BE49-F238E27FC236}">
                <a16:creationId xmlns:a16="http://schemas.microsoft.com/office/drawing/2014/main" id="{DCEF932F-59C2-4D13-97B9-A05166FA5B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1702879"/>
            <a:ext cx="5181600" cy="51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062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54CB2F7-CD37-4887-8CFF-47CFCD6A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07" y="365125"/>
            <a:ext cx="11229172" cy="1325563"/>
          </a:xfrm>
        </p:spPr>
        <p:txBody>
          <a:bodyPr/>
          <a:lstStyle/>
          <a:p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腸病毒規定請假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7</a:t>
            </a:r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天後，出示醫師證明再到校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19CEB3-E280-4CA3-BD5F-C3AB2C4544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7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4098" name="Picture 2" descr="腸病毒專區-臺南市私立立上幼兒園（蒙特梭利.優勢光譜教學)">
            <a:extLst>
              <a:ext uri="{FF2B5EF4-FFF2-40B4-BE49-F238E27FC236}">
                <a16:creationId xmlns:a16="http://schemas.microsoft.com/office/drawing/2014/main" id="{76A4E5A3-752B-434B-92E2-C00E58D18A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66" y="1690687"/>
            <a:ext cx="5039934" cy="51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52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F1D5D2-7AD4-4289-B437-95B9E949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E4135D2-563B-4C64-B0ED-58BE83DF1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55267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DD52DA6-FCBA-4476-9A55-EE8A4150D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66" y="0"/>
            <a:ext cx="6036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87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C5ABE5-F4EF-42B5-A7B7-75B991E7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07DDE5A-5BA0-4019-B4B6-31A805D70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29E8428-64A8-4856-A91E-7CA93EF50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BA0F39-189E-4E31-B56F-FE255A5B4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4251C17-A0CD-4567-A281-0D5B9B190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825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F48D82-1E18-482D-BFA1-3FAC7CAF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31CAE1E-E146-4765-BB70-B495A9A96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83301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C0352EE-BF2A-4EBA-85CA-884242AED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0"/>
            <a:ext cx="610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29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C0647-1E7F-48FE-A72B-7EEA016E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5D37DF8-DDAF-4B99-AD39-B67B07CA2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09733" cy="69342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26E9F28-71C5-4A5F-AB17-F28576C57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2" y="0"/>
            <a:ext cx="6282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34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8EE1F3-5376-4AAC-8F48-587A7F2A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FCEE0E4A-CF0C-4A5D-9081-EBB57C8FB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6403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36955-A682-445F-9061-A48B73D5D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321A04F-E7AB-46D9-9F52-A6727199C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95466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3E5A21-0367-436F-9BE8-2C3DAE2C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24DEA23-91E8-4375-AC30-ED2A8ED5A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56723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D41A6D-36C9-42EA-A27E-8FC8F9D0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6A368-4292-42CE-8E77-5AA4743C1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南投縣政府Nantou County Government - 南投縣HPV公費疫苗前進校園開打! 接種HPV疫苗遠離子宮頸癌守護寶貝健康">
            <a:extLst>
              <a:ext uri="{FF2B5EF4-FFF2-40B4-BE49-F238E27FC236}">
                <a16:creationId xmlns:a16="http://schemas.microsoft.com/office/drawing/2014/main" id="{1D3F0699-72B2-4529-8126-B77904A40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54" y="-169333"/>
            <a:ext cx="12599987" cy="74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35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3583F8-AA17-42B6-81E7-343D388A8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嘉義市政府衛生局-人類乳突病毒(HPV)疫苗">
            <a:extLst>
              <a:ext uri="{FF2B5EF4-FFF2-40B4-BE49-F238E27FC236}">
                <a16:creationId xmlns:a16="http://schemas.microsoft.com/office/drawing/2014/main" id="{E853A326-7FB6-4B94-94D3-2307F359E7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01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4C2DCE-CC20-497A-BF56-AB4A97E23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71376FB-7461-4B35-BD00-D50B5F5DE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8200" cy="6925733"/>
          </a:xfrm>
        </p:spPr>
      </p:pic>
    </p:spTree>
    <p:extLst>
      <p:ext uri="{BB962C8B-B14F-4D97-AF65-F5344CB8AC3E}">
        <p14:creationId xmlns:p14="http://schemas.microsoft.com/office/powerpoint/2010/main" val="2125609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23B453-234B-4B6C-866F-212C4D6A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E5E889F-E259-42B5-8D6E-07632B46E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7267"/>
          </a:xfrm>
        </p:spPr>
      </p:pic>
    </p:spTree>
    <p:extLst>
      <p:ext uri="{BB962C8B-B14F-4D97-AF65-F5344CB8AC3E}">
        <p14:creationId xmlns:p14="http://schemas.microsoft.com/office/powerpoint/2010/main" val="495323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D74DCA-629A-4F9A-BBB3-1D1DAF9CA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528DEBA-04BF-4142-8871-CEC2A17F2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10" y="0"/>
            <a:ext cx="12280810" cy="6858000"/>
          </a:xfrm>
        </p:spPr>
      </p:pic>
    </p:spTree>
    <p:extLst>
      <p:ext uri="{BB962C8B-B14F-4D97-AF65-F5344CB8AC3E}">
        <p14:creationId xmlns:p14="http://schemas.microsoft.com/office/powerpoint/2010/main" val="2075933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5C399D-4764-4B5E-B290-EC8F7AF6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1A87BE0-F732-4EC9-9DF2-24D209027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34307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D02E6F-3931-4021-BD30-06D18BD7B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28301F7-6973-4646-A6B8-996C6C367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17646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665F79-9453-4224-99E6-CBB6A13C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0316EBB-DBDD-48F7-B308-FB2A1A52E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52496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17F73E-15A7-4BDE-81D6-356AA55D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08585E3-93B3-45FF-979F-239B567B4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76201"/>
            <a:ext cx="12784667" cy="7179733"/>
          </a:xfrm>
        </p:spPr>
      </p:pic>
    </p:spTree>
    <p:extLst>
      <p:ext uri="{BB962C8B-B14F-4D97-AF65-F5344CB8AC3E}">
        <p14:creationId xmlns:p14="http://schemas.microsoft.com/office/powerpoint/2010/main" val="4132072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CF7DE-F78A-49A0-8820-784CBD0AC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9D300B8-BADF-43E4-AD47-2E7BD7199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49477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250E31-5D6C-439A-9B67-73BAC51A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EB1BE70-085D-4184-9996-414C17634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F3B761C-22CE-4A19-93B3-7E228C091371}"/>
              </a:ext>
            </a:extLst>
          </p:cNvPr>
          <p:cNvSpPr/>
          <p:nvPr/>
        </p:nvSpPr>
        <p:spPr>
          <a:xfrm>
            <a:off x="3247403" y="4318237"/>
            <a:ext cx="2401368" cy="68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學校有物資備用</a:t>
            </a:r>
            <a:endParaRPr lang="en-US" altLang="zh-TW" sz="2400" b="1" dirty="0">
              <a:solidFill>
                <a:schemeClr val="accent2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A5E8B06-5D4A-4AB2-BD42-C200E4E7737E}"/>
              </a:ext>
            </a:extLst>
          </p:cNvPr>
          <p:cNvSpPr/>
          <p:nvPr/>
        </p:nvSpPr>
        <p:spPr>
          <a:xfrm>
            <a:off x="0" y="608275"/>
            <a:ext cx="2785533" cy="28207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各處室</a:t>
            </a:r>
            <a:r>
              <a:rPr lang="en-US" altLang="zh-TW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</a:t>
            </a: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健康中心</a:t>
            </a:r>
            <a:endParaRPr lang="en-US" altLang="zh-TW" sz="5000" b="1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各班級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94E3AC4-5FFD-4973-839F-395B49E7059C}"/>
              </a:ext>
            </a:extLst>
          </p:cNvPr>
          <p:cNvSpPr/>
          <p:nvPr/>
        </p:nvSpPr>
        <p:spPr>
          <a:xfrm>
            <a:off x="9406466" y="608275"/>
            <a:ext cx="2785533" cy="28207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各處室</a:t>
            </a:r>
            <a:r>
              <a:rPr lang="en-US" altLang="zh-TW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</a:t>
            </a: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健康中心</a:t>
            </a:r>
            <a:endParaRPr lang="en-US" altLang="zh-TW" sz="5000" b="1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各班級</a:t>
            </a:r>
          </a:p>
        </p:txBody>
      </p:sp>
    </p:spTree>
    <p:extLst>
      <p:ext uri="{BB962C8B-B14F-4D97-AF65-F5344CB8AC3E}">
        <p14:creationId xmlns:p14="http://schemas.microsoft.com/office/powerpoint/2010/main" val="720165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F41251-7FC6-432A-B991-3CE4ADFE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8C34C5EF-C766-4974-BB0F-0453C0147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33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351162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9FF650-3948-4652-995E-100BA422B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>
                <a:solidFill>
                  <a:srgbClr val="FF3399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多元生理友善空間</a:t>
            </a:r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47CD9042-C486-4A14-B180-A9D78037E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39334"/>
            <a:ext cx="12192000" cy="5418666"/>
          </a:xfrm>
        </p:spPr>
      </p:pic>
    </p:spTree>
    <p:extLst>
      <p:ext uri="{BB962C8B-B14F-4D97-AF65-F5344CB8AC3E}">
        <p14:creationId xmlns:p14="http://schemas.microsoft.com/office/powerpoint/2010/main" val="3468207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BCD714-A1EC-43DC-8C96-40D00BDB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孩童確診住院符合學生團險住院醫療的理賠項目。（圖／翻攝自國泰人壽YouTube）">
            <a:extLst>
              <a:ext uri="{FF2B5EF4-FFF2-40B4-BE49-F238E27FC236}">
                <a16:creationId xmlns:a16="http://schemas.microsoft.com/office/drawing/2014/main" id="{470FEFBC-363A-43F7-920F-4D65CACB5E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2603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家長備妥申請文件就可以向保險公司或是校園窗口遞送辦理。（圖／翻攝自國泰人壽YouTube）">
            <a:extLst>
              <a:ext uri="{FF2B5EF4-FFF2-40B4-BE49-F238E27FC236}">
                <a16:creationId xmlns:a16="http://schemas.microsoft.com/office/drawing/2014/main" id="{708CF702-7176-4C1C-B83B-4F7419A69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34" y="-1"/>
            <a:ext cx="63659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星形: 六角 8">
            <a:extLst>
              <a:ext uri="{FF2B5EF4-FFF2-40B4-BE49-F238E27FC236}">
                <a16:creationId xmlns:a16="http://schemas.microsoft.com/office/drawing/2014/main" id="{80F8B1BD-7B0E-49ED-8BF9-B1DCCF6EC598}"/>
              </a:ext>
            </a:extLst>
          </p:cNvPr>
          <p:cNvSpPr/>
          <p:nvPr/>
        </p:nvSpPr>
        <p:spPr>
          <a:xfrm>
            <a:off x="6589045" y="5300132"/>
            <a:ext cx="914400" cy="914400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0419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5D505D6-267C-4183-B4F4-9636078D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211" y="258241"/>
            <a:ext cx="9144000" cy="1220243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學生團體保險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814E859A-D6B3-48F9-84E1-89B630AF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7211" y="1750423"/>
            <a:ext cx="9144000" cy="4511039"/>
          </a:xfrm>
        </p:spPr>
        <p:txBody>
          <a:bodyPr>
            <a:normAutofit lnSpcReduction="10000"/>
          </a:bodyPr>
          <a:lstStyle/>
          <a:p>
            <a:br>
              <a:rPr lang="en-US" altLang="zh-TW" dirty="0"/>
            </a:br>
            <a:r>
              <a:rPr lang="zh-TW" altLang="en-US" sz="4000" u="sng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寒假期間</a:t>
            </a:r>
            <a:r>
              <a:rPr lang="zh-TW" altLang="en-US" sz="4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因疾病或意外受傷</a:t>
            </a:r>
            <a:endParaRPr lang="en-US" altLang="zh-TW" sz="4000" b="1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en-US" altLang="zh-TW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符合團保理賠可於休養治療完成後申請</a:t>
            </a:r>
            <a:b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endParaRPr lang="en-US" altLang="zh-TW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請記得於</a:t>
            </a:r>
            <a:r>
              <a:rPr lang="zh-TW" altLang="en-US" sz="4000" b="1" u="sng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開學後</a:t>
            </a:r>
            <a:r>
              <a:rPr lang="zh-TW" altLang="en-US" sz="4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申請辦理</a:t>
            </a:r>
            <a:b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b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&lt;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謝謝聆聽</a:t>
            </a:r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&gt;</a:t>
            </a:r>
            <a:endParaRPr lang="zh-TW" altLang="en-US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153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133308-9AA0-4782-B098-10BA2400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DCEED6A-032A-470F-A992-1B71311FB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" y="-1"/>
            <a:ext cx="12073467" cy="6925734"/>
          </a:xfrm>
        </p:spPr>
      </p:pic>
    </p:spTree>
    <p:extLst>
      <p:ext uri="{BB962C8B-B14F-4D97-AF65-F5344CB8AC3E}">
        <p14:creationId xmlns:p14="http://schemas.microsoft.com/office/powerpoint/2010/main" val="2706287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4C15A1-86D1-4A68-A9FB-9060AC04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21723F0-8234-4C76-8724-D66A21895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2"/>
            <a:ext cx="12192000" cy="6751108"/>
          </a:xfrm>
        </p:spPr>
      </p:pic>
    </p:spTree>
    <p:extLst>
      <p:ext uri="{BB962C8B-B14F-4D97-AF65-F5344CB8AC3E}">
        <p14:creationId xmlns:p14="http://schemas.microsoft.com/office/powerpoint/2010/main" val="222224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4AFCD8-B0D2-4345-B61F-F17F7167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7A12976-C534-44DF-A0F5-FBB08299D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3467"/>
          </a:xfrm>
        </p:spPr>
      </p:pic>
    </p:spTree>
    <p:extLst>
      <p:ext uri="{BB962C8B-B14F-4D97-AF65-F5344CB8AC3E}">
        <p14:creationId xmlns:p14="http://schemas.microsoft.com/office/powerpoint/2010/main" val="1373757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A2196-BBF6-4FFB-9B0C-EB983B336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7E07C82-EB48-4272-A28F-3F50E2AD1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66" y="-79376"/>
            <a:ext cx="12282466" cy="7140575"/>
          </a:xfrm>
        </p:spPr>
      </p:pic>
    </p:spTree>
    <p:extLst>
      <p:ext uri="{BB962C8B-B14F-4D97-AF65-F5344CB8AC3E}">
        <p14:creationId xmlns:p14="http://schemas.microsoft.com/office/powerpoint/2010/main" val="405153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CCFEFF-E500-4650-8A38-90276C32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576"/>
            <a:ext cx="10515600" cy="1325563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總統令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750153D-EED0-46AC-AD86-872B659BC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227908"/>
            <a:ext cx="12061372" cy="5630092"/>
          </a:xfrm>
        </p:spPr>
      </p:pic>
    </p:spTree>
    <p:extLst>
      <p:ext uri="{BB962C8B-B14F-4D97-AF65-F5344CB8AC3E}">
        <p14:creationId xmlns:p14="http://schemas.microsoft.com/office/powerpoint/2010/main" val="2805248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AACC17-7A23-416B-AB60-4EDAA885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C967005-72AB-48B5-9A03-49EB8F195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" t="278" r="-692" b="3729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12534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11947</TotalTime>
  <Words>208</Words>
  <Application>Microsoft Office PowerPoint</Application>
  <PresentationFormat>寬螢幕</PresentationFormat>
  <Paragraphs>41</Paragraphs>
  <Slides>38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6" baseType="lpstr">
      <vt:lpstr>Adobe 黑体 Std R</vt:lpstr>
      <vt:lpstr>Adobe 繁黑體 Std B</vt:lpstr>
      <vt:lpstr>Arial Unicode MS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總統令</vt:lpstr>
      <vt:lpstr>PowerPoint 簡報</vt:lpstr>
      <vt:lpstr>燒拉吐痛疹  生病不上學</vt:lpstr>
      <vt:lpstr>何時帶口罩??</vt:lpstr>
      <vt:lpstr>PowerPoint 簡報</vt:lpstr>
      <vt:lpstr>退燒&gt;1天後再到校</vt:lpstr>
      <vt:lpstr>不拉不吐&gt;2天後再到校</vt:lpstr>
      <vt:lpstr>流感確診建議休息5天</vt:lpstr>
      <vt:lpstr>新冠肺炎確診建議休息5天(n+5) #中重症隔離治療開立證明師生可請公假#</vt:lpstr>
      <vt:lpstr>腸病毒規定請假7天後，出示醫師證明再到校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多元生理友善空間</vt:lpstr>
      <vt:lpstr>PowerPoint 簡報</vt:lpstr>
      <vt:lpstr>學生團體保險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7+7或3+4  第8天返校前快篩</dc:title>
  <dc:creator>user</dc:creator>
  <cp:lastModifiedBy>USER</cp:lastModifiedBy>
  <cp:revision>77</cp:revision>
  <cp:lastPrinted>2022-05-17T08:36:33Z</cp:lastPrinted>
  <dcterms:created xsi:type="dcterms:W3CDTF">2022-05-17T07:28:13Z</dcterms:created>
  <dcterms:modified xsi:type="dcterms:W3CDTF">2025-01-20T01:53:42Z</dcterms:modified>
</cp:coreProperties>
</file>