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0"/>
  </p:handoutMasterIdLst>
  <p:sldIdLst>
    <p:sldId id="261" r:id="rId2"/>
    <p:sldId id="278" r:id="rId3"/>
    <p:sldId id="285" r:id="rId4"/>
    <p:sldId id="286" r:id="rId5"/>
    <p:sldId id="260" r:id="rId6"/>
    <p:sldId id="266" r:id="rId7"/>
    <p:sldId id="270" r:id="rId8"/>
    <p:sldId id="280" r:id="rId9"/>
    <p:sldId id="284" r:id="rId10"/>
    <p:sldId id="281" r:id="rId11"/>
    <p:sldId id="282" r:id="rId12"/>
    <p:sldId id="283" r:id="rId13"/>
    <p:sldId id="288" r:id="rId14"/>
    <p:sldId id="289" r:id="rId15"/>
    <p:sldId id="292" r:id="rId16"/>
    <p:sldId id="291" r:id="rId17"/>
    <p:sldId id="290" r:id="rId18"/>
    <p:sldId id="273" r:id="rId19"/>
  </p:sldIdLst>
  <p:sldSz cx="12192000" cy="6858000"/>
  <p:notesSz cx="6797675" cy="9926638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  <a:srgbClr val="0066FF"/>
    <a:srgbClr val="3A14DC"/>
    <a:srgbClr val="5716DA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473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25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23A58D8-0179-4940-AF6C-F5ACAEB3337A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7713FA67-07F2-4595-9ABB-FC576AEADBED}">
      <dgm:prSet phldrT="[文字]" custT="1"/>
      <dgm:spPr/>
      <dgm:t>
        <a:bodyPr/>
        <a:lstStyle/>
        <a:p>
          <a:r>
            <a:rPr lang="zh-TW" altLang="en-US" sz="6000" b="1" dirty="0">
              <a:solidFill>
                <a:srgbClr val="FFFF00"/>
              </a:solidFill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rPr>
            <a:t>請通報</a:t>
          </a:r>
          <a:endParaRPr lang="en-US" altLang="zh-TW" sz="6000" b="1" dirty="0">
            <a:solidFill>
              <a:srgbClr val="FFFF00"/>
            </a:solidFill>
            <a:latin typeface="Arial Unicode MS" panose="020B0604020202020204" pitchFamily="34" charset="-120"/>
            <a:ea typeface="Arial Unicode MS" panose="020B0604020202020204" pitchFamily="34" charset="-120"/>
            <a:cs typeface="Arial Unicode MS" panose="020B0604020202020204" pitchFamily="34" charset="-120"/>
          </a:endParaRPr>
        </a:p>
        <a:p>
          <a:r>
            <a:rPr lang="zh-TW" altLang="en-US" sz="3600" b="1" dirty="0">
              <a:solidFill>
                <a:srgbClr val="FFFF00"/>
              </a:solidFill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rPr>
            <a:t>班導</a:t>
          </a:r>
          <a:r>
            <a:rPr lang="en-US" altLang="zh-TW" sz="3600" b="1" dirty="0">
              <a:solidFill>
                <a:srgbClr val="FFFF00"/>
              </a:solidFill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rPr>
            <a:t>/</a:t>
          </a:r>
          <a:r>
            <a:rPr lang="zh-TW" altLang="en-US" sz="3600" b="1" dirty="0">
              <a:solidFill>
                <a:srgbClr val="FFFF00"/>
              </a:solidFill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rPr>
            <a:t>學務處</a:t>
          </a:r>
          <a:r>
            <a:rPr lang="en-US" altLang="zh-TW" sz="3600" b="1" dirty="0">
              <a:solidFill>
                <a:srgbClr val="FFFF00"/>
              </a:solidFill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rPr>
            <a:t>/</a:t>
          </a:r>
          <a:r>
            <a:rPr lang="zh-TW" altLang="en-US" sz="3600" b="1" dirty="0">
              <a:solidFill>
                <a:srgbClr val="FFFF00"/>
              </a:solidFill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rPr>
            <a:t>健康中心</a:t>
          </a:r>
        </a:p>
      </dgm:t>
    </dgm:pt>
    <dgm:pt modelId="{47A8D011-C4EA-4CA4-9A33-D58C5DF22230}" type="parTrans" cxnId="{829E916C-48A7-4EC2-8E97-EFA276BAB159}">
      <dgm:prSet/>
      <dgm:spPr/>
      <dgm:t>
        <a:bodyPr/>
        <a:lstStyle/>
        <a:p>
          <a:endParaRPr lang="zh-TW" altLang="en-US"/>
        </a:p>
      </dgm:t>
    </dgm:pt>
    <dgm:pt modelId="{9BC1CD52-243A-4A4E-AE88-632E33B6A5F1}" type="sibTrans" cxnId="{829E916C-48A7-4EC2-8E97-EFA276BAB159}">
      <dgm:prSet/>
      <dgm:spPr/>
      <dgm:t>
        <a:bodyPr/>
        <a:lstStyle/>
        <a:p>
          <a:endParaRPr lang="zh-TW" altLang="en-US"/>
        </a:p>
      </dgm:t>
    </dgm:pt>
    <dgm:pt modelId="{729447D3-4E72-4F26-8F7B-DADEF41DFA03}">
      <dgm:prSet phldrT="[文字]" custT="1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r>
            <a:rPr lang="zh-TW" altLang="en-US" sz="6000" b="1" dirty="0">
              <a:solidFill>
                <a:srgbClr val="FF0000"/>
              </a:solidFill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rPr>
            <a:t>發燒</a:t>
          </a:r>
        </a:p>
      </dgm:t>
    </dgm:pt>
    <dgm:pt modelId="{EBAED410-C484-4581-ADBE-69FD84D87515}" type="parTrans" cxnId="{044866FD-C2F3-4FD3-8606-63D2B4AB6E8E}">
      <dgm:prSet/>
      <dgm:spPr/>
      <dgm:t>
        <a:bodyPr/>
        <a:lstStyle/>
        <a:p>
          <a:endParaRPr lang="zh-TW" altLang="en-US"/>
        </a:p>
      </dgm:t>
    </dgm:pt>
    <dgm:pt modelId="{46860047-AFA9-4F24-8C96-8FBDD93FA492}" type="sibTrans" cxnId="{044866FD-C2F3-4FD3-8606-63D2B4AB6E8E}">
      <dgm:prSet/>
      <dgm:spPr/>
      <dgm:t>
        <a:bodyPr/>
        <a:lstStyle/>
        <a:p>
          <a:endParaRPr lang="zh-TW" altLang="en-US"/>
        </a:p>
      </dgm:t>
    </dgm:pt>
    <dgm:pt modelId="{761D3582-510F-4E17-9434-CB51D6FE219F}">
      <dgm:prSet phldrT="[文字]" custT="1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r>
            <a:rPr lang="zh-TW" altLang="en-US" sz="5000" b="1" dirty="0">
              <a:solidFill>
                <a:srgbClr val="FF0000"/>
              </a:solidFill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rPr>
            <a:t>本人        快篩陽</a:t>
          </a:r>
        </a:p>
      </dgm:t>
    </dgm:pt>
    <dgm:pt modelId="{3895C80A-DDFD-487D-B5EE-8B92948AF100}" type="parTrans" cxnId="{BC85982A-69D0-47CD-955A-A8BC24EEFDDC}">
      <dgm:prSet/>
      <dgm:spPr/>
      <dgm:t>
        <a:bodyPr/>
        <a:lstStyle/>
        <a:p>
          <a:endParaRPr lang="zh-TW" altLang="en-US"/>
        </a:p>
      </dgm:t>
    </dgm:pt>
    <dgm:pt modelId="{8CCAD32C-7E48-4238-A596-3270FC2CB173}" type="sibTrans" cxnId="{BC85982A-69D0-47CD-955A-A8BC24EEFDDC}">
      <dgm:prSet/>
      <dgm:spPr/>
      <dgm:t>
        <a:bodyPr/>
        <a:lstStyle/>
        <a:p>
          <a:endParaRPr lang="zh-TW" altLang="en-US"/>
        </a:p>
      </dgm:t>
    </dgm:pt>
    <dgm:pt modelId="{BB033E58-7092-46BF-B36D-AAC517D399EA}">
      <dgm:prSet phldrT="[文字]" custT="1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r>
            <a:rPr lang="zh-TW" altLang="en-US" sz="5000" b="1" dirty="0">
              <a:solidFill>
                <a:srgbClr val="FF0000"/>
              </a:solidFill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rPr>
            <a:t>同住家人        快篩陽</a:t>
          </a:r>
        </a:p>
      </dgm:t>
    </dgm:pt>
    <dgm:pt modelId="{FA4D4ED8-CED3-46F6-9D3D-B9A63AC990D4}" type="parTrans" cxnId="{C43362AD-8806-42D3-A6AB-860B2047D234}">
      <dgm:prSet/>
      <dgm:spPr/>
      <dgm:t>
        <a:bodyPr/>
        <a:lstStyle/>
        <a:p>
          <a:endParaRPr lang="zh-TW" altLang="en-US"/>
        </a:p>
      </dgm:t>
    </dgm:pt>
    <dgm:pt modelId="{2946DAB6-9D96-4312-B721-AADC88883B54}" type="sibTrans" cxnId="{C43362AD-8806-42D3-A6AB-860B2047D234}">
      <dgm:prSet/>
      <dgm:spPr/>
      <dgm:t>
        <a:bodyPr/>
        <a:lstStyle/>
        <a:p>
          <a:endParaRPr lang="zh-TW" altLang="en-US"/>
        </a:p>
      </dgm:t>
    </dgm:pt>
    <dgm:pt modelId="{FC47EC0A-CA80-4654-BC4A-EE0B767330F2}" type="pres">
      <dgm:prSet presAssocID="{023A58D8-0179-4940-AF6C-F5ACAEB3337A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D22C6D4A-BAF1-43C1-AD20-0B99DB23B283}" type="pres">
      <dgm:prSet presAssocID="{7713FA67-07F2-4595-9ABB-FC576AEADBED}" presName="centerShape" presStyleLbl="node0" presStyleIdx="0" presStyleCnt="1" custScaleX="216777"/>
      <dgm:spPr/>
    </dgm:pt>
    <dgm:pt modelId="{621453F9-7E02-4F90-95D4-C3E27AD86615}" type="pres">
      <dgm:prSet presAssocID="{EBAED410-C484-4581-ADBE-69FD84D87515}" presName="parTrans" presStyleLbl="bgSibTrans2D1" presStyleIdx="0" presStyleCnt="3"/>
      <dgm:spPr/>
    </dgm:pt>
    <dgm:pt modelId="{67C1ABAC-91A2-40CF-8F45-55D86E69A3D8}" type="pres">
      <dgm:prSet presAssocID="{729447D3-4E72-4F26-8F7B-DADEF41DFA03}" presName="node" presStyleLbl="node1" presStyleIdx="0" presStyleCnt="3" custScaleX="83417" custRadScaleRad="116443" custRadScaleInc="6434">
        <dgm:presLayoutVars>
          <dgm:bulletEnabled val="1"/>
        </dgm:presLayoutVars>
      </dgm:prSet>
      <dgm:spPr/>
    </dgm:pt>
    <dgm:pt modelId="{42DF8E14-385C-4195-BA86-E2AFEE6A9B2D}" type="pres">
      <dgm:prSet presAssocID="{3895C80A-DDFD-487D-B5EE-8B92948AF100}" presName="parTrans" presStyleLbl="bgSibTrans2D1" presStyleIdx="1" presStyleCnt="3"/>
      <dgm:spPr/>
    </dgm:pt>
    <dgm:pt modelId="{559A65A3-90A5-4F89-835F-533DC492BBF2}" type="pres">
      <dgm:prSet presAssocID="{761D3582-510F-4E17-9434-CB51D6FE219F}" presName="node" presStyleLbl="node1" presStyleIdx="1" presStyleCnt="3" custScaleX="118177" custScaleY="89424" custRadScaleRad="100839" custRadScaleInc="-369">
        <dgm:presLayoutVars>
          <dgm:bulletEnabled val="1"/>
        </dgm:presLayoutVars>
      </dgm:prSet>
      <dgm:spPr/>
    </dgm:pt>
    <dgm:pt modelId="{AD4C2193-0B9E-4150-A081-2689FDA0BC5A}" type="pres">
      <dgm:prSet presAssocID="{FA4D4ED8-CED3-46F6-9D3D-B9A63AC990D4}" presName="parTrans" presStyleLbl="bgSibTrans2D1" presStyleIdx="2" presStyleCnt="3"/>
      <dgm:spPr/>
    </dgm:pt>
    <dgm:pt modelId="{21EDFF63-016F-4F22-90EA-CB85A6051451}" type="pres">
      <dgm:prSet presAssocID="{BB033E58-7092-46BF-B36D-AAC517D399EA}" presName="node" presStyleLbl="node1" presStyleIdx="2" presStyleCnt="3" custScaleX="110635" custRadScaleRad="118791" custRadScaleInc="-2484">
        <dgm:presLayoutVars>
          <dgm:bulletEnabled val="1"/>
        </dgm:presLayoutVars>
      </dgm:prSet>
      <dgm:spPr/>
    </dgm:pt>
  </dgm:ptLst>
  <dgm:cxnLst>
    <dgm:cxn modelId="{2EC28100-683D-4594-9AEA-866C55D5AB12}" type="presOf" srcId="{761D3582-510F-4E17-9434-CB51D6FE219F}" destId="{559A65A3-90A5-4F89-835F-533DC492BBF2}" srcOrd="0" destOrd="0" presId="urn:microsoft.com/office/officeart/2005/8/layout/radial4"/>
    <dgm:cxn modelId="{784D6C0A-7AFC-44B1-AF53-BEDDA535BF6D}" type="presOf" srcId="{BB033E58-7092-46BF-B36D-AAC517D399EA}" destId="{21EDFF63-016F-4F22-90EA-CB85A6051451}" srcOrd="0" destOrd="0" presId="urn:microsoft.com/office/officeart/2005/8/layout/radial4"/>
    <dgm:cxn modelId="{E5DBCA1F-62BA-4A47-81C5-A3E102C97367}" type="presOf" srcId="{023A58D8-0179-4940-AF6C-F5ACAEB3337A}" destId="{FC47EC0A-CA80-4654-BC4A-EE0B767330F2}" srcOrd="0" destOrd="0" presId="urn:microsoft.com/office/officeart/2005/8/layout/radial4"/>
    <dgm:cxn modelId="{BC85982A-69D0-47CD-955A-A8BC24EEFDDC}" srcId="{7713FA67-07F2-4595-9ABB-FC576AEADBED}" destId="{761D3582-510F-4E17-9434-CB51D6FE219F}" srcOrd="1" destOrd="0" parTransId="{3895C80A-DDFD-487D-B5EE-8B92948AF100}" sibTransId="{8CCAD32C-7E48-4238-A596-3270FC2CB173}"/>
    <dgm:cxn modelId="{0997F73D-4296-4E87-B9B5-3937C0C9446E}" type="presOf" srcId="{3895C80A-DDFD-487D-B5EE-8B92948AF100}" destId="{42DF8E14-385C-4195-BA86-E2AFEE6A9B2D}" srcOrd="0" destOrd="0" presId="urn:microsoft.com/office/officeart/2005/8/layout/radial4"/>
    <dgm:cxn modelId="{829E916C-48A7-4EC2-8E97-EFA276BAB159}" srcId="{023A58D8-0179-4940-AF6C-F5ACAEB3337A}" destId="{7713FA67-07F2-4595-9ABB-FC576AEADBED}" srcOrd="0" destOrd="0" parTransId="{47A8D011-C4EA-4CA4-9A33-D58C5DF22230}" sibTransId="{9BC1CD52-243A-4A4E-AE88-632E33B6A5F1}"/>
    <dgm:cxn modelId="{53CF0375-1D88-4520-9DB6-706DA3349CA7}" type="presOf" srcId="{7713FA67-07F2-4595-9ABB-FC576AEADBED}" destId="{D22C6D4A-BAF1-43C1-AD20-0B99DB23B283}" srcOrd="0" destOrd="0" presId="urn:microsoft.com/office/officeart/2005/8/layout/radial4"/>
    <dgm:cxn modelId="{1EE5008D-7DC7-46B6-A3D3-28801B61C739}" type="presOf" srcId="{EBAED410-C484-4581-ADBE-69FD84D87515}" destId="{621453F9-7E02-4F90-95D4-C3E27AD86615}" srcOrd="0" destOrd="0" presId="urn:microsoft.com/office/officeart/2005/8/layout/radial4"/>
    <dgm:cxn modelId="{8790AB99-64F1-4C1C-BDC2-0638C8AEA1C6}" type="presOf" srcId="{FA4D4ED8-CED3-46F6-9D3D-B9A63AC990D4}" destId="{AD4C2193-0B9E-4150-A081-2689FDA0BC5A}" srcOrd="0" destOrd="0" presId="urn:microsoft.com/office/officeart/2005/8/layout/radial4"/>
    <dgm:cxn modelId="{C43362AD-8806-42D3-A6AB-860B2047D234}" srcId="{7713FA67-07F2-4595-9ABB-FC576AEADBED}" destId="{BB033E58-7092-46BF-B36D-AAC517D399EA}" srcOrd="2" destOrd="0" parTransId="{FA4D4ED8-CED3-46F6-9D3D-B9A63AC990D4}" sibTransId="{2946DAB6-9D96-4312-B721-AADC88883B54}"/>
    <dgm:cxn modelId="{0FB146D6-7CC7-4F7B-A82C-8ABD524FF70A}" type="presOf" srcId="{729447D3-4E72-4F26-8F7B-DADEF41DFA03}" destId="{67C1ABAC-91A2-40CF-8F45-55D86E69A3D8}" srcOrd="0" destOrd="0" presId="urn:microsoft.com/office/officeart/2005/8/layout/radial4"/>
    <dgm:cxn modelId="{044866FD-C2F3-4FD3-8606-63D2B4AB6E8E}" srcId="{7713FA67-07F2-4595-9ABB-FC576AEADBED}" destId="{729447D3-4E72-4F26-8F7B-DADEF41DFA03}" srcOrd="0" destOrd="0" parTransId="{EBAED410-C484-4581-ADBE-69FD84D87515}" sibTransId="{46860047-AFA9-4F24-8C96-8FBDD93FA492}"/>
    <dgm:cxn modelId="{2DF6F326-5929-466C-8B9C-EAAC43F9C0F7}" type="presParOf" srcId="{FC47EC0A-CA80-4654-BC4A-EE0B767330F2}" destId="{D22C6D4A-BAF1-43C1-AD20-0B99DB23B283}" srcOrd="0" destOrd="0" presId="urn:microsoft.com/office/officeart/2005/8/layout/radial4"/>
    <dgm:cxn modelId="{7D5B7C13-C0E0-4BA4-BAE4-F25D915BE82A}" type="presParOf" srcId="{FC47EC0A-CA80-4654-BC4A-EE0B767330F2}" destId="{621453F9-7E02-4F90-95D4-C3E27AD86615}" srcOrd="1" destOrd="0" presId="urn:microsoft.com/office/officeart/2005/8/layout/radial4"/>
    <dgm:cxn modelId="{7D7965F8-AE48-472E-B1D6-5F4A197EFBF1}" type="presParOf" srcId="{FC47EC0A-CA80-4654-BC4A-EE0B767330F2}" destId="{67C1ABAC-91A2-40CF-8F45-55D86E69A3D8}" srcOrd="2" destOrd="0" presId="urn:microsoft.com/office/officeart/2005/8/layout/radial4"/>
    <dgm:cxn modelId="{64B204B5-A708-4A56-AC25-4BA44E7DBC32}" type="presParOf" srcId="{FC47EC0A-CA80-4654-BC4A-EE0B767330F2}" destId="{42DF8E14-385C-4195-BA86-E2AFEE6A9B2D}" srcOrd="3" destOrd="0" presId="urn:microsoft.com/office/officeart/2005/8/layout/radial4"/>
    <dgm:cxn modelId="{EABA57E8-93B8-41AC-96FD-9C52346A5954}" type="presParOf" srcId="{FC47EC0A-CA80-4654-BC4A-EE0B767330F2}" destId="{559A65A3-90A5-4F89-835F-533DC492BBF2}" srcOrd="4" destOrd="0" presId="urn:microsoft.com/office/officeart/2005/8/layout/radial4"/>
    <dgm:cxn modelId="{2760444B-45DA-4E56-BB99-5B86E6A9FA8B}" type="presParOf" srcId="{FC47EC0A-CA80-4654-BC4A-EE0B767330F2}" destId="{AD4C2193-0B9E-4150-A081-2689FDA0BC5A}" srcOrd="5" destOrd="0" presId="urn:microsoft.com/office/officeart/2005/8/layout/radial4"/>
    <dgm:cxn modelId="{64228107-C762-4F12-9168-AFE4122BEDC6}" type="presParOf" srcId="{FC47EC0A-CA80-4654-BC4A-EE0B767330F2}" destId="{21EDFF63-016F-4F22-90EA-CB85A6051451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D9A7EB0-2952-4471-B323-81A31A46B60F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2564D4CF-D21A-4131-9A3D-FA6CF64951EE}">
      <dgm:prSet phldrT="[文字]"/>
      <dgm:spPr/>
      <dgm:t>
        <a:bodyPr/>
        <a:lstStyle/>
        <a:p>
          <a:r>
            <a:rPr lang="zh-TW" altLang="en-US" dirty="0">
              <a:solidFill>
                <a:srgbClr val="0066FF"/>
              </a:solidFill>
              <a:latin typeface="Adobe 黑体 Std R" panose="020B0400000000000000" pitchFamily="34" charset="-128"/>
              <a:ea typeface="Adobe 黑体 Std R" panose="020B0400000000000000" pitchFamily="34" charset="-128"/>
            </a:rPr>
            <a:t>自主評估</a:t>
          </a:r>
        </a:p>
      </dgm:t>
    </dgm:pt>
    <dgm:pt modelId="{FE0E0172-48D1-4A98-84F6-B863EB766B8E}" type="parTrans" cxnId="{4A227B54-BC1A-4C6A-A6DB-5EF7BF574C0C}">
      <dgm:prSet/>
      <dgm:spPr/>
      <dgm:t>
        <a:bodyPr/>
        <a:lstStyle/>
        <a:p>
          <a:endParaRPr lang="zh-TW" altLang="en-US"/>
        </a:p>
      </dgm:t>
    </dgm:pt>
    <dgm:pt modelId="{A0D0B347-AF0B-4302-A8DB-2BDD09B6C49C}" type="sibTrans" cxnId="{4A227B54-BC1A-4C6A-A6DB-5EF7BF574C0C}">
      <dgm:prSet/>
      <dgm:spPr/>
      <dgm:t>
        <a:bodyPr/>
        <a:lstStyle/>
        <a:p>
          <a:endParaRPr lang="zh-TW" altLang="en-US"/>
        </a:p>
      </dgm:t>
    </dgm:pt>
    <dgm:pt modelId="{78B763E6-7B44-4A08-B61B-04BC0B1BFD79}">
      <dgm:prSet phldrT="[文字]" custT="1"/>
      <dgm:spPr/>
      <dgm:t>
        <a:bodyPr/>
        <a:lstStyle/>
        <a:p>
          <a:r>
            <a:rPr lang="zh-TW" altLang="en-US" sz="5400" dirty="0">
              <a:latin typeface="Adobe 黑体 Std R" panose="020B0400000000000000" pitchFamily="34" charset="-128"/>
              <a:ea typeface="Adobe 黑体 Std R" panose="020B0400000000000000" pitchFamily="34" charset="-128"/>
            </a:rPr>
            <a:t>教室內</a:t>
          </a:r>
        </a:p>
      </dgm:t>
    </dgm:pt>
    <dgm:pt modelId="{733E7CF5-7BCC-4382-BEA1-FC74F4F3C94C}" type="parTrans" cxnId="{36F73670-9E40-47E4-9BF8-01C7326C507F}">
      <dgm:prSet/>
      <dgm:spPr/>
      <dgm:t>
        <a:bodyPr/>
        <a:lstStyle/>
        <a:p>
          <a:endParaRPr lang="zh-TW" altLang="en-US"/>
        </a:p>
      </dgm:t>
    </dgm:pt>
    <dgm:pt modelId="{4689C95B-4F70-4656-A5FA-40FDA357AAC4}" type="sibTrans" cxnId="{36F73670-9E40-47E4-9BF8-01C7326C507F}">
      <dgm:prSet/>
      <dgm:spPr/>
      <dgm:t>
        <a:bodyPr/>
        <a:lstStyle/>
        <a:p>
          <a:endParaRPr lang="zh-TW" altLang="en-US"/>
        </a:p>
      </dgm:t>
    </dgm:pt>
    <dgm:pt modelId="{983315A0-7651-4925-8EF1-03299CA0A5C3}">
      <dgm:prSet phldrT="[文字]" custT="1"/>
      <dgm:spPr/>
      <dgm:t>
        <a:bodyPr/>
        <a:lstStyle/>
        <a:p>
          <a:r>
            <a:rPr lang="zh-TW" altLang="en-US" sz="5400" dirty="0">
              <a:latin typeface="Adobe 黑体 Std R" panose="020B0400000000000000" pitchFamily="34" charset="-128"/>
              <a:ea typeface="Adobe 黑体 Std R" panose="020B0400000000000000" pitchFamily="34" charset="-128"/>
            </a:rPr>
            <a:t>教室外</a:t>
          </a:r>
        </a:p>
      </dgm:t>
    </dgm:pt>
    <dgm:pt modelId="{358612A0-2CE4-482D-A553-EDCA28B4A27C}" type="parTrans" cxnId="{5F1E0D3E-B25F-4D5F-967E-A753B12097F7}">
      <dgm:prSet/>
      <dgm:spPr/>
      <dgm:t>
        <a:bodyPr/>
        <a:lstStyle/>
        <a:p>
          <a:endParaRPr lang="zh-TW" altLang="en-US"/>
        </a:p>
      </dgm:t>
    </dgm:pt>
    <dgm:pt modelId="{FF2A99CF-E335-47A6-8279-40DBB6347B5A}" type="sibTrans" cxnId="{5F1E0D3E-B25F-4D5F-967E-A753B12097F7}">
      <dgm:prSet/>
      <dgm:spPr/>
      <dgm:t>
        <a:bodyPr/>
        <a:lstStyle/>
        <a:p>
          <a:endParaRPr lang="zh-TW" altLang="en-US"/>
        </a:p>
      </dgm:t>
    </dgm:pt>
    <dgm:pt modelId="{FD58741C-F7E2-4447-943F-6C87BF1D7EE5}">
      <dgm:prSet phldrT="[文字]"/>
      <dgm:spPr/>
      <dgm:t>
        <a:bodyPr/>
        <a:lstStyle/>
        <a:p>
          <a:r>
            <a:rPr lang="zh-TW" altLang="en-US" dirty="0">
              <a:solidFill>
                <a:srgbClr val="FF0000"/>
              </a:solidFill>
              <a:latin typeface="Adobe 黑体 Std R" panose="020B0400000000000000" pitchFamily="34" charset="-128"/>
              <a:ea typeface="Adobe 黑体 Std R" panose="020B0400000000000000" pitchFamily="34" charset="-128"/>
            </a:rPr>
            <a:t>配戴口罩</a:t>
          </a:r>
        </a:p>
      </dgm:t>
    </dgm:pt>
    <dgm:pt modelId="{C525CB6A-49ED-4869-B06A-C232F663E919}" type="parTrans" cxnId="{B769279E-246A-487B-ADCA-37DA449E48DE}">
      <dgm:prSet/>
      <dgm:spPr/>
      <dgm:t>
        <a:bodyPr/>
        <a:lstStyle/>
        <a:p>
          <a:endParaRPr lang="zh-TW" altLang="en-US"/>
        </a:p>
      </dgm:t>
    </dgm:pt>
    <dgm:pt modelId="{1DA891A1-F12B-4BE5-80A4-74B4C21836FA}" type="sibTrans" cxnId="{B769279E-246A-487B-ADCA-37DA449E48DE}">
      <dgm:prSet/>
      <dgm:spPr/>
      <dgm:t>
        <a:bodyPr/>
        <a:lstStyle/>
        <a:p>
          <a:endParaRPr lang="zh-TW" altLang="en-US"/>
        </a:p>
      </dgm:t>
    </dgm:pt>
    <dgm:pt modelId="{343C9DCC-FDC9-4CA3-AA66-440E66B34349}">
      <dgm:prSet phldrT="[文字]" custT="1"/>
      <dgm:spPr/>
      <dgm:t>
        <a:bodyPr/>
        <a:lstStyle/>
        <a:p>
          <a:r>
            <a:rPr lang="zh-TW" altLang="en-US" sz="4000" dirty="0">
              <a:latin typeface="Adobe 黑体 Std R" panose="020B0400000000000000" pitchFamily="34" charset="-128"/>
              <a:ea typeface="Adobe 黑体 Std R" panose="020B0400000000000000" pitchFamily="34" charset="-128"/>
            </a:rPr>
            <a:t>醫療院所</a:t>
          </a:r>
          <a:r>
            <a:rPr lang="en-US" altLang="zh-TW" sz="4000" dirty="0">
              <a:latin typeface="Adobe 黑体 Std R" panose="020B0400000000000000" pitchFamily="34" charset="-128"/>
              <a:ea typeface="Adobe 黑体 Std R" panose="020B0400000000000000" pitchFamily="34" charset="-128"/>
            </a:rPr>
            <a:t>/</a:t>
          </a:r>
          <a:r>
            <a:rPr lang="zh-TW" altLang="en-US" sz="4000" dirty="0">
              <a:latin typeface="Adobe 黑体 Std R" panose="020B0400000000000000" pitchFamily="34" charset="-128"/>
              <a:ea typeface="Adobe 黑体 Std R" panose="020B0400000000000000" pitchFamily="34" charset="-128"/>
            </a:rPr>
            <a:t>健康中心</a:t>
          </a:r>
        </a:p>
      </dgm:t>
    </dgm:pt>
    <dgm:pt modelId="{05F48680-88E1-41F7-9D6D-9C72CFEA5CD8}" type="parTrans" cxnId="{B71E0C9F-42B7-4B4B-A58B-FBACF1127DDF}">
      <dgm:prSet/>
      <dgm:spPr/>
      <dgm:t>
        <a:bodyPr/>
        <a:lstStyle/>
        <a:p>
          <a:endParaRPr lang="zh-TW" altLang="en-US"/>
        </a:p>
      </dgm:t>
    </dgm:pt>
    <dgm:pt modelId="{8D7C756B-9A06-49EE-A7E1-34FFB64007DF}" type="sibTrans" cxnId="{B71E0C9F-42B7-4B4B-A58B-FBACF1127DDF}">
      <dgm:prSet/>
      <dgm:spPr/>
      <dgm:t>
        <a:bodyPr/>
        <a:lstStyle/>
        <a:p>
          <a:endParaRPr lang="zh-TW" altLang="en-US"/>
        </a:p>
      </dgm:t>
    </dgm:pt>
    <dgm:pt modelId="{F15F0BFE-FBAB-411E-BFC7-9BF3ED70FAEB}">
      <dgm:prSet phldrT="[文字]" custT="1"/>
      <dgm:spPr/>
      <dgm:t>
        <a:bodyPr/>
        <a:lstStyle/>
        <a:p>
          <a:r>
            <a:rPr lang="zh-TW" altLang="en-US" sz="4000" dirty="0">
              <a:latin typeface="Adobe 黑体 Std R" panose="020B0400000000000000" pitchFamily="34" charset="-128"/>
              <a:ea typeface="Adobe 黑体 Std R" panose="020B0400000000000000" pitchFamily="34" charset="-128"/>
            </a:rPr>
            <a:t>燒拉吐痛</a:t>
          </a:r>
        </a:p>
      </dgm:t>
    </dgm:pt>
    <dgm:pt modelId="{C247A133-4D90-485A-A697-FA64B78EF326}" type="parTrans" cxnId="{DFEC68D6-F43A-4F52-93B2-FE6A235BD2E2}">
      <dgm:prSet/>
      <dgm:spPr/>
      <dgm:t>
        <a:bodyPr/>
        <a:lstStyle/>
        <a:p>
          <a:endParaRPr lang="zh-TW" altLang="en-US"/>
        </a:p>
      </dgm:t>
    </dgm:pt>
    <dgm:pt modelId="{1C1552A9-1CB2-4287-92F7-4E3C92F73979}" type="sibTrans" cxnId="{DFEC68D6-F43A-4F52-93B2-FE6A235BD2E2}">
      <dgm:prSet/>
      <dgm:spPr/>
      <dgm:t>
        <a:bodyPr/>
        <a:lstStyle/>
        <a:p>
          <a:endParaRPr lang="zh-TW" altLang="en-US"/>
        </a:p>
      </dgm:t>
    </dgm:pt>
    <dgm:pt modelId="{9FAE70A8-0854-47E9-8A2C-49AE81FBBE74}">
      <dgm:prSet phldrT="[文字]"/>
      <dgm:spPr/>
      <dgm:t>
        <a:bodyPr/>
        <a:lstStyle/>
        <a:p>
          <a:r>
            <a:rPr lang="zh-TW" altLang="en-US" dirty="0">
              <a:latin typeface="Adobe 黑体 Std R" panose="020B0400000000000000" pitchFamily="34" charset="-128"/>
              <a:ea typeface="Adobe 黑体 Std R" panose="020B0400000000000000" pitchFamily="34" charset="-128"/>
            </a:rPr>
            <a:t>建議配戴口罩</a:t>
          </a:r>
        </a:p>
      </dgm:t>
    </dgm:pt>
    <dgm:pt modelId="{47518D8C-D698-4FAA-9772-CD5D8947FB5B}" type="parTrans" cxnId="{ED1FAFB4-2C4F-445F-A5A1-40E6293FFFB0}">
      <dgm:prSet/>
      <dgm:spPr/>
      <dgm:t>
        <a:bodyPr/>
        <a:lstStyle/>
        <a:p>
          <a:endParaRPr lang="zh-TW" altLang="en-US"/>
        </a:p>
      </dgm:t>
    </dgm:pt>
    <dgm:pt modelId="{2EB6DC42-3C2C-4D3E-9C4C-E498363F998C}" type="sibTrans" cxnId="{ED1FAFB4-2C4F-445F-A5A1-40E6293FFFB0}">
      <dgm:prSet/>
      <dgm:spPr/>
      <dgm:t>
        <a:bodyPr/>
        <a:lstStyle/>
        <a:p>
          <a:endParaRPr lang="zh-TW" altLang="en-US"/>
        </a:p>
      </dgm:t>
    </dgm:pt>
    <dgm:pt modelId="{577AE8F2-CC12-4EC0-B916-B84ACD917C79}">
      <dgm:prSet phldrT="[文字]" custT="1"/>
      <dgm:spPr/>
      <dgm:t>
        <a:bodyPr/>
        <a:lstStyle/>
        <a:p>
          <a:r>
            <a:rPr lang="zh-TW" altLang="en-US" sz="3600" dirty="0">
              <a:latin typeface="Adobe 黑体 Std R" panose="020B0400000000000000" pitchFamily="34" charset="-128"/>
              <a:ea typeface="Adobe 黑体 Std R" panose="020B0400000000000000" pitchFamily="34" charset="-128"/>
            </a:rPr>
            <a:t>餐飲</a:t>
          </a:r>
          <a:r>
            <a:rPr lang="en-US" altLang="zh-TW" sz="3600" dirty="0">
              <a:latin typeface="Adobe 黑体 Std R" panose="020B0400000000000000" pitchFamily="34" charset="-128"/>
              <a:ea typeface="Adobe 黑体 Std R" panose="020B0400000000000000" pitchFamily="34" charset="-128"/>
            </a:rPr>
            <a:t>/</a:t>
          </a:r>
          <a:r>
            <a:rPr lang="zh-TW" altLang="en-US" sz="3600" dirty="0">
              <a:latin typeface="Adobe 黑体 Std R" panose="020B0400000000000000" pitchFamily="34" charset="-128"/>
              <a:ea typeface="Adobe 黑体 Std R" panose="020B0400000000000000" pitchFamily="34" charset="-128"/>
            </a:rPr>
            <a:t>烹飪</a:t>
          </a:r>
          <a:r>
            <a:rPr lang="en-US" altLang="zh-TW" sz="3600" dirty="0">
              <a:latin typeface="Adobe 黑体 Std R" panose="020B0400000000000000" pitchFamily="34" charset="-128"/>
              <a:ea typeface="Adobe 黑体 Std R" panose="020B0400000000000000" pitchFamily="34" charset="-128"/>
            </a:rPr>
            <a:t>/</a:t>
          </a:r>
          <a:r>
            <a:rPr lang="zh-TW" altLang="en-US" sz="3600" dirty="0">
              <a:latin typeface="Adobe 黑体 Std R" panose="020B0400000000000000" pitchFamily="34" charset="-128"/>
              <a:ea typeface="Adobe 黑体 Std R" panose="020B0400000000000000" pitchFamily="34" charset="-128"/>
            </a:rPr>
            <a:t>實驗</a:t>
          </a:r>
        </a:p>
      </dgm:t>
    </dgm:pt>
    <dgm:pt modelId="{90F37C8E-9F99-4565-B282-AC38C1975123}" type="parTrans" cxnId="{C7C8655C-DBDF-47F0-8C22-792332B61354}">
      <dgm:prSet/>
      <dgm:spPr/>
      <dgm:t>
        <a:bodyPr/>
        <a:lstStyle/>
        <a:p>
          <a:endParaRPr lang="zh-TW" altLang="en-US"/>
        </a:p>
      </dgm:t>
    </dgm:pt>
    <dgm:pt modelId="{11A9E511-A0D8-49BA-AB98-8A183DB766AD}" type="sibTrans" cxnId="{C7C8655C-DBDF-47F0-8C22-792332B61354}">
      <dgm:prSet/>
      <dgm:spPr/>
      <dgm:t>
        <a:bodyPr/>
        <a:lstStyle/>
        <a:p>
          <a:endParaRPr lang="zh-TW" altLang="en-US"/>
        </a:p>
      </dgm:t>
    </dgm:pt>
    <dgm:pt modelId="{2608E0E5-3AEA-4D38-8AA3-BA70670174DC}">
      <dgm:prSet phldrT="[文字]" custT="1"/>
      <dgm:spPr/>
      <dgm:t>
        <a:bodyPr/>
        <a:lstStyle/>
        <a:p>
          <a:r>
            <a:rPr lang="zh-TW" altLang="en-US" sz="3600" dirty="0">
              <a:latin typeface="Adobe 黑体 Std R" panose="020B0400000000000000" pitchFamily="34" charset="-128"/>
              <a:ea typeface="Adobe 黑体 Std R" panose="020B0400000000000000" pitchFamily="34" charset="-128"/>
            </a:rPr>
            <a:t>人潮擁擠時</a:t>
          </a:r>
          <a:endParaRPr lang="en-US" altLang="zh-TW" sz="3600" dirty="0">
            <a:latin typeface="Adobe 黑体 Std R" panose="020B0400000000000000" pitchFamily="34" charset="-128"/>
            <a:ea typeface="Adobe 黑体 Std R" panose="020B0400000000000000" pitchFamily="34" charset="-128"/>
          </a:endParaRPr>
        </a:p>
      </dgm:t>
    </dgm:pt>
    <dgm:pt modelId="{8594B740-1AAC-4731-B666-B35E85A2445C}" type="parTrans" cxnId="{E5F7EBF8-C536-4586-8575-CA5912F8A5FE}">
      <dgm:prSet/>
      <dgm:spPr/>
      <dgm:t>
        <a:bodyPr/>
        <a:lstStyle/>
        <a:p>
          <a:endParaRPr lang="zh-TW" altLang="en-US"/>
        </a:p>
      </dgm:t>
    </dgm:pt>
    <dgm:pt modelId="{88833CB4-2E36-4F23-8EFB-95DF01942F22}" type="sibTrans" cxnId="{E5F7EBF8-C536-4586-8575-CA5912F8A5FE}">
      <dgm:prSet/>
      <dgm:spPr/>
      <dgm:t>
        <a:bodyPr/>
        <a:lstStyle/>
        <a:p>
          <a:endParaRPr lang="zh-TW" altLang="en-US"/>
        </a:p>
      </dgm:t>
    </dgm:pt>
    <dgm:pt modelId="{8F4FAE1A-F8AB-40B7-8DD7-00CEAE222730}">
      <dgm:prSet custT="1"/>
      <dgm:spPr/>
      <dgm:t>
        <a:bodyPr/>
        <a:lstStyle/>
        <a:p>
          <a:r>
            <a:rPr lang="zh-TW" altLang="en-US" sz="4000" dirty="0">
              <a:latin typeface="Adobe 黑体 Std R" panose="020B0400000000000000" pitchFamily="34" charset="-128"/>
              <a:ea typeface="Adobe 黑体 Std R" panose="020B0400000000000000" pitchFamily="34" charset="-128"/>
            </a:rPr>
            <a:t>公共交通運輸</a:t>
          </a:r>
        </a:p>
      </dgm:t>
    </dgm:pt>
    <dgm:pt modelId="{48389CD7-CD4F-4C47-BDA7-5B3FBC910E07}" type="parTrans" cxnId="{12D774FD-C7CD-428D-B425-1B1F3182ABF1}">
      <dgm:prSet/>
      <dgm:spPr/>
      <dgm:t>
        <a:bodyPr/>
        <a:lstStyle/>
        <a:p>
          <a:endParaRPr lang="zh-TW" altLang="en-US"/>
        </a:p>
      </dgm:t>
    </dgm:pt>
    <dgm:pt modelId="{BAD27759-FBC6-48D2-9088-835ADBDD548A}" type="sibTrans" cxnId="{12D774FD-C7CD-428D-B425-1B1F3182ABF1}">
      <dgm:prSet/>
      <dgm:spPr/>
      <dgm:t>
        <a:bodyPr/>
        <a:lstStyle/>
        <a:p>
          <a:endParaRPr lang="zh-TW" altLang="en-US"/>
        </a:p>
      </dgm:t>
    </dgm:pt>
    <dgm:pt modelId="{53640C3D-D77F-42F3-94DA-833750DD2FB7}">
      <dgm:prSet custT="1"/>
      <dgm:spPr/>
      <dgm:t>
        <a:bodyPr/>
        <a:lstStyle/>
        <a:p>
          <a:r>
            <a:rPr lang="en-US" altLang="zh-TW" sz="4000" dirty="0">
              <a:solidFill>
                <a:srgbClr val="FF0000"/>
              </a:solidFill>
            </a:rPr>
            <a:t>0+n</a:t>
          </a:r>
          <a:r>
            <a:rPr lang="zh-TW" altLang="en-US" sz="4000" dirty="0">
              <a:solidFill>
                <a:srgbClr val="FF0000"/>
              </a:solidFill>
              <a:latin typeface="Adobe 黑体 Std R" panose="020B0400000000000000" pitchFamily="34" charset="-128"/>
              <a:ea typeface="Adobe 黑体 Std R" panose="020B0400000000000000" pitchFamily="34" charset="-128"/>
            </a:rPr>
            <a:t>返校</a:t>
          </a:r>
          <a:r>
            <a:rPr lang="en-US" altLang="zh-TW" sz="4000" dirty="0">
              <a:solidFill>
                <a:srgbClr val="FF0000"/>
              </a:solidFill>
              <a:latin typeface="Adobe 黑体 Std R" panose="020B0400000000000000" pitchFamily="34" charset="-128"/>
              <a:ea typeface="Adobe 黑体 Std R" panose="020B0400000000000000" pitchFamily="34" charset="-128"/>
            </a:rPr>
            <a:t>5</a:t>
          </a:r>
          <a:r>
            <a:rPr lang="zh-TW" altLang="en-US" sz="4000" dirty="0">
              <a:solidFill>
                <a:srgbClr val="FF0000"/>
              </a:solidFill>
              <a:latin typeface="Adobe 黑体 Std R" panose="020B0400000000000000" pitchFamily="34" charset="-128"/>
              <a:ea typeface="Adobe 黑体 Std R" panose="020B0400000000000000" pitchFamily="34" charset="-128"/>
            </a:rPr>
            <a:t>日</a:t>
          </a:r>
        </a:p>
      </dgm:t>
    </dgm:pt>
    <dgm:pt modelId="{C724E63E-3EC7-4B22-A185-C92AD42FE631}" type="parTrans" cxnId="{42F6EDF6-8009-4492-BF7A-CC3FDAAF2D0D}">
      <dgm:prSet/>
      <dgm:spPr/>
      <dgm:t>
        <a:bodyPr/>
        <a:lstStyle/>
        <a:p>
          <a:endParaRPr lang="zh-TW" altLang="en-US"/>
        </a:p>
      </dgm:t>
    </dgm:pt>
    <dgm:pt modelId="{BC9F5167-A0C9-4428-B972-3BA9277CF1B2}" type="sibTrans" cxnId="{42F6EDF6-8009-4492-BF7A-CC3FDAAF2D0D}">
      <dgm:prSet/>
      <dgm:spPr/>
      <dgm:t>
        <a:bodyPr/>
        <a:lstStyle/>
        <a:p>
          <a:endParaRPr lang="zh-TW" altLang="en-US"/>
        </a:p>
      </dgm:t>
    </dgm:pt>
    <dgm:pt modelId="{3C0C3CBA-6C16-476A-83E3-CEFCA54C2128}">
      <dgm:prSet custT="1"/>
      <dgm:spPr/>
      <dgm:t>
        <a:bodyPr/>
        <a:lstStyle/>
        <a:p>
          <a:r>
            <a:rPr lang="zh-TW" altLang="en-US" sz="3600" dirty="0">
              <a:latin typeface="Adobe 黑体 Std R" panose="020B0400000000000000" pitchFamily="34" charset="-128"/>
              <a:ea typeface="Adobe 黑体 Std R" panose="020B0400000000000000" pitchFamily="34" charset="-128"/>
            </a:rPr>
            <a:t>通風不良場所</a:t>
          </a:r>
          <a:endParaRPr lang="en-US" altLang="zh-TW" sz="3600" dirty="0">
            <a:latin typeface="Adobe 黑体 Std R" panose="020B0400000000000000" pitchFamily="34" charset="-128"/>
            <a:ea typeface="Adobe 黑体 Std R" panose="020B0400000000000000" pitchFamily="34" charset="-128"/>
          </a:endParaRPr>
        </a:p>
      </dgm:t>
    </dgm:pt>
    <dgm:pt modelId="{FEE07757-156A-43BA-AA0B-22F36462DB49}" type="parTrans" cxnId="{73D17F09-7BD4-41F2-B4E0-1EA073510924}">
      <dgm:prSet/>
      <dgm:spPr/>
      <dgm:t>
        <a:bodyPr/>
        <a:lstStyle/>
        <a:p>
          <a:endParaRPr lang="zh-TW" altLang="en-US"/>
        </a:p>
      </dgm:t>
    </dgm:pt>
    <dgm:pt modelId="{FC6DD283-A94E-4CD9-84C0-385E3D56BE46}" type="sibTrans" cxnId="{73D17F09-7BD4-41F2-B4E0-1EA073510924}">
      <dgm:prSet/>
      <dgm:spPr/>
      <dgm:t>
        <a:bodyPr/>
        <a:lstStyle/>
        <a:p>
          <a:endParaRPr lang="zh-TW" altLang="en-US"/>
        </a:p>
      </dgm:t>
    </dgm:pt>
    <dgm:pt modelId="{3B832529-17B3-48A4-91BB-3C967D5763D4}" type="pres">
      <dgm:prSet presAssocID="{AD9A7EB0-2952-4471-B323-81A31A46B60F}" presName="theList" presStyleCnt="0">
        <dgm:presLayoutVars>
          <dgm:dir/>
          <dgm:animLvl val="lvl"/>
          <dgm:resizeHandles val="exact"/>
        </dgm:presLayoutVars>
      </dgm:prSet>
      <dgm:spPr/>
    </dgm:pt>
    <dgm:pt modelId="{D8D65742-3882-490B-B09A-739A0AD053DF}" type="pres">
      <dgm:prSet presAssocID="{2564D4CF-D21A-4131-9A3D-FA6CF64951EE}" presName="compNode" presStyleCnt="0"/>
      <dgm:spPr/>
    </dgm:pt>
    <dgm:pt modelId="{8177F879-DDBA-4558-B9D5-6D2885ED1405}" type="pres">
      <dgm:prSet presAssocID="{2564D4CF-D21A-4131-9A3D-FA6CF64951EE}" presName="aNode" presStyleLbl="bgShp" presStyleIdx="0" presStyleCnt="3"/>
      <dgm:spPr/>
    </dgm:pt>
    <dgm:pt modelId="{E97E7FDA-CA07-4E3A-B386-AB71E62EA3F7}" type="pres">
      <dgm:prSet presAssocID="{2564D4CF-D21A-4131-9A3D-FA6CF64951EE}" presName="textNode" presStyleLbl="bgShp" presStyleIdx="0" presStyleCnt="3"/>
      <dgm:spPr/>
    </dgm:pt>
    <dgm:pt modelId="{4873F3C0-63FB-4CC2-B284-4F86D4831F0A}" type="pres">
      <dgm:prSet presAssocID="{2564D4CF-D21A-4131-9A3D-FA6CF64951EE}" presName="compChildNode" presStyleCnt="0"/>
      <dgm:spPr/>
    </dgm:pt>
    <dgm:pt modelId="{F7BF6683-E712-49E5-B923-045CAB915465}" type="pres">
      <dgm:prSet presAssocID="{2564D4CF-D21A-4131-9A3D-FA6CF64951EE}" presName="theInnerList" presStyleCnt="0"/>
      <dgm:spPr/>
    </dgm:pt>
    <dgm:pt modelId="{36713091-E8F4-4DD2-B42A-D1DFB8C31327}" type="pres">
      <dgm:prSet presAssocID="{78B763E6-7B44-4A08-B61B-04BC0B1BFD79}" presName="childNode" presStyleLbl="node1" presStyleIdx="0" presStyleCnt="9">
        <dgm:presLayoutVars>
          <dgm:bulletEnabled val="1"/>
        </dgm:presLayoutVars>
      </dgm:prSet>
      <dgm:spPr/>
    </dgm:pt>
    <dgm:pt modelId="{A53FE6E5-7210-4363-87B8-D425782C83A3}" type="pres">
      <dgm:prSet presAssocID="{78B763E6-7B44-4A08-B61B-04BC0B1BFD79}" presName="aSpace2" presStyleCnt="0"/>
      <dgm:spPr/>
    </dgm:pt>
    <dgm:pt modelId="{ECD9DCDB-53D3-410A-BB2B-EEC655449D72}" type="pres">
      <dgm:prSet presAssocID="{983315A0-7651-4925-8EF1-03299CA0A5C3}" presName="childNode" presStyleLbl="node1" presStyleIdx="1" presStyleCnt="9">
        <dgm:presLayoutVars>
          <dgm:bulletEnabled val="1"/>
        </dgm:presLayoutVars>
      </dgm:prSet>
      <dgm:spPr/>
    </dgm:pt>
    <dgm:pt modelId="{255D8B6C-B55E-4764-9638-53C353565467}" type="pres">
      <dgm:prSet presAssocID="{2564D4CF-D21A-4131-9A3D-FA6CF64951EE}" presName="aSpace" presStyleCnt="0"/>
      <dgm:spPr/>
    </dgm:pt>
    <dgm:pt modelId="{920B8690-0DC9-421D-9666-98F73C302572}" type="pres">
      <dgm:prSet presAssocID="{FD58741C-F7E2-4447-943F-6C87BF1D7EE5}" presName="compNode" presStyleCnt="0"/>
      <dgm:spPr/>
    </dgm:pt>
    <dgm:pt modelId="{F86D3227-BD34-41EC-95AA-06CB4DCC676E}" type="pres">
      <dgm:prSet presAssocID="{FD58741C-F7E2-4447-943F-6C87BF1D7EE5}" presName="aNode" presStyleLbl="bgShp" presStyleIdx="1" presStyleCnt="3"/>
      <dgm:spPr/>
    </dgm:pt>
    <dgm:pt modelId="{F9FD99FD-51F4-48EB-87BB-5FA29EAEBE20}" type="pres">
      <dgm:prSet presAssocID="{FD58741C-F7E2-4447-943F-6C87BF1D7EE5}" presName="textNode" presStyleLbl="bgShp" presStyleIdx="1" presStyleCnt="3"/>
      <dgm:spPr/>
    </dgm:pt>
    <dgm:pt modelId="{D0A40FD6-C43D-4F3F-9E86-5492B52674AA}" type="pres">
      <dgm:prSet presAssocID="{FD58741C-F7E2-4447-943F-6C87BF1D7EE5}" presName="compChildNode" presStyleCnt="0"/>
      <dgm:spPr/>
    </dgm:pt>
    <dgm:pt modelId="{C71AAAE4-1861-4DD0-A1A7-A95A4B53AA5E}" type="pres">
      <dgm:prSet presAssocID="{FD58741C-F7E2-4447-943F-6C87BF1D7EE5}" presName="theInnerList" presStyleCnt="0"/>
      <dgm:spPr/>
    </dgm:pt>
    <dgm:pt modelId="{A93B67A4-26BB-41D8-BF9C-6E500B35AE51}" type="pres">
      <dgm:prSet presAssocID="{343C9DCC-FDC9-4CA3-AA66-440E66B34349}" presName="childNode" presStyleLbl="node1" presStyleIdx="2" presStyleCnt="9" custScaleX="97669" custScaleY="354459" custLinFactNeighborX="0" custLinFactNeighborY="-98717">
        <dgm:presLayoutVars>
          <dgm:bulletEnabled val="1"/>
        </dgm:presLayoutVars>
      </dgm:prSet>
      <dgm:spPr/>
    </dgm:pt>
    <dgm:pt modelId="{4169FA67-DD93-4C8A-AF3A-279252DD3847}" type="pres">
      <dgm:prSet presAssocID="{343C9DCC-FDC9-4CA3-AA66-440E66B34349}" presName="aSpace2" presStyleCnt="0"/>
      <dgm:spPr/>
    </dgm:pt>
    <dgm:pt modelId="{F06EC70B-7F2D-4DFC-984C-4200695C1CB6}" type="pres">
      <dgm:prSet presAssocID="{F15F0BFE-FBAB-411E-BFC7-9BF3ED70FAEB}" presName="childNode" presStyleLbl="node1" presStyleIdx="3" presStyleCnt="9" custScaleX="98303" custScaleY="164274">
        <dgm:presLayoutVars>
          <dgm:bulletEnabled val="1"/>
        </dgm:presLayoutVars>
      </dgm:prSet>
      <dgm:spPr/>
    </dgm:pt>
    <dgm:pt modelId="{C02597D5-2475-4B42-B5C2-D86FC70DA14C}" type="pres">
      <dgm:prSet presAssocID="{F15F0BFE-FBAB-411E-BFC7-9BF3ED70FAEB}" presName="aSpace2" presStyleCnt="0"/>
      <dgm:spPr/>
    </dgm:pt>
    <dgm:pt modelId="{128FA20A-D84F-4029-A8C5-530A47D220F8}" type="pres">
      <dgm:prSet presAssocID="{53640C3D-D77F-42F3-94DA-833750DD2FB7}" presName="childNode" presStyleLbl="node1" presStyleIdx="4" presStyleCnt="9" custScaleX="116695" custScaleY="228574">
        <dgm:presLayoutVars>
          <dgm:bulletEnabled val="1"/>
        </dgm:presLayoutVars>
      </dgm:prSet>
      <dgm:spPr/>
    </dgm:pt>
    <dgm:pt modelId="{EC4D1D02-3291-4C83-95B9-F0207EA47164}" type="pres">
      <dgm:prSet presAssocID="{FD58741C-F7E2-4447-943F-6C87BF1D7EE5}" presName="aSpace" presStyleCnt="0"/>
      <dgm:spPr/>
    </dgm:pt>
    <dgm:pt modelId="{A239D6F3-EA2B-4541-B9F4-D5EFD725DE90}" type="pres">
      <dgm:prSet presAssocID="{9FAE70A8-0854-47E9-8A2C-49AE81FBBE74}" presName="compNode" presStyleCnt="0"/>
      <dgm:spPr/>
    </dgm:pt>
    <dgm:pt modelId="{A73B1933-AD8B-4749-9767-E6EFD14C66D1}" type="pres">
      <dgm:prSet presAssocID="{9FAE70A8-0854-47E9-8A2C-49AE81FBBE74}" presName="aNode" presStyleLbl="bgShp" presStyleIdx="2" presStyleCnt="3"/>
      <dgm:spPr/>
    </dgm:pt>
    <dgm:pt modelId="{720AAD89-0FEC-42E0-B52D-F207A34E5C10}" type="pres">
      <dgm:prSet presAssocID="{9FAE70A8-0854-47E9-8A2C-49AE81FBBE74}" presName="textNode" presStyleLbl="bgShp" presStyleIdx="2" presStyleCnt="3"/>
      <dgm:spPr/>
    </dgm:pt>
    <dgm:pt modelId="{FD60EDD2-439A-4FC3-B3F8-37ED1BFE6FC9}" type="pres">
      <dgm:prSet presAssocID="{9FAE70A8-0854-47E9-8A2C-49AE81FBBE74}" presName="compChildNode" presStyleCnt="0"/>
      <dgm:spPr/>
    </dgm:pt>
    <dgm:pt modelId="{D7C674EE-60BB-4C5D-BBD3-AD913844CCF8}" type="pres">
      <dgm:prSet presAssocID="{9FAE70A8-0854-47E9-8A2C-49AE81FBBE74}" presName="theInnerList" presStyleCnt="0"/>
      <dgm:spPr/>
    </dgm:pt>
    <dgm:pt modelId="{B6A9DC1B-0449-4781-B962-D8C39937032A}" type="pres">
      <dgm:prSet presAssocID="{577AE8F2-CC12-4EC0-B916-B84ACD917C79}" presName="childNode" presStyleLbl="node1" presStyleIdx="5" presStyleCnt="9" custScaleX="126507">
        <dgm:presLayoutVars>
          <dgm:bulletEnabled val="1"/>
        </dgm:presLayoutVars>
      </dgm:prSet>
      <dgm:spPr/>
    </dgm:pt>
    <dgm:pt modelId="{F14E0DCF-3A23-4743-A24D-27B1889720FF}" type="pres">
      <dgm:prSet presAssocID="{577AE8F2-CC12-4EC0-B916-B84ACD917C79}" presName="aSpace2" presStyleCnt="0"/>
      <dgm:spPr/>
    </dgm:pt>
    <dgm:pt modelId="{95D57F86-49EB-4D08-B761-EBC3706EA511}" type="pres">
      <dgm:prSet presAssocID="{2608E0E5-3AEA-4D38-8AA3-BA70670174DC}" presName="childNode" presStyleLbl="node1" presStyleIdx="6" presStyleCnt="9" custScaleX="125897" custScaleY="89029">
        <dgm:presLayoutVars>
          <dgm:bulletEnabled val="1"/>
        </dgm:presLayoutVars>
      </dgm:prSet>
      <dgm:spPr/>
    </dgm:pt>
    <dgm:pt modelId="{9C2898CA-DD2E-4711-8FF1-34844A9F8125}" type="pres">
      <dgm:prSet presAssocID="{2608E0E5-3AEA-4D38-8AA3-BA70670174DC}" presName="aSpace2" presStyleCnt="0"/>
      <dgm:spPr/>
    </dgm:pt>
    <dgm:pt modelId="{FC41CD6F-88F4-4F92-9095-90D93BF5000D}" type="pres">
      <dgm:prSet presAssocID="{3C0C3CBA-6C16-476A-83E3-CEFCA54C2128}" presName="childNode" presStyleLbl="node1" presStyleIdx="7" presStyleCnt="9" custScaleX="127119">
        <dgm:presLayoutVars>
          <dgm:bulletEnabled val="1"/>
        </dgm:presLayoutVars>
      </dgm:prSet>
      <dgm:spPr/>
    </dgm:pt>
    <dgm:pt modelId="{D39199FE-0BBD-4812-A12E-8D55559C91BE}" type="pres">
      <dgm:prSet presAssocID="{3C0C3CBA-6C16-476A-83E3-CEFCA54C2128}" presName="aSpace2" presStyleCnt="0"/>
      <dgm:spPr/>
    </dgm:pt>
    <dgm:pt modelId="{5CE3C0AA-3CF7-47EE-94F7-496F2570ED35}" type="pres">
      <dgm:prSet presAssocID="{8F4FAE1A-F8AB-40B7-8DD7-00CEAE222730}" presName="childNode" presStyleLbl="node1" presStyleIdx="8" presStyleCnt="9" custScaleX="125289">
        <dgm:presLayoutVars>
          <dgm:bulletEnabled val="1"/>
        </dgm:presLayoutVars>
      </dgm:prSet>
      <dgm:spPr/>
    </dgm:pt>
  </dgm:ptLst>
  <dgm:cxnLst>
    <dgm:cxn modelId="{73D17F09-7BD4-41F2-B4E0-1EA073510924}" srcId="{9FAE70A8-0854-47E9-8A2C-49AE81FBBE74}" destId="{3C0C3CBA-6C16-476A-83E3-CEFCA54C2128}" srcOrd="2" destOrd="0" parTransId="{FEE07757-156A-43BA-AA0B-22F36462DB49}" sibTransId="{FC6DD283-A94E-4CD9-84C0-385E3D56BE46}"/>
    <dgm:cxn modelId="{39198E0E-995C-4573-B7D7-B0253E05E8A5}" type="presOf" srcId="{2564D4CF-D21A-4131-9A3D-FA6CF64951EE}" destId="{8177F879-DDBA-4558-B9D5-6D2885ED1405}" srcOrd="0" destOrd="0" presId="urn:microsoft.com/office/officeart/2005/8/layout/lProcess2"/>
    <dgm:cxn modelId="{D95FFD17-FF13-4841-A122-DA3A37C69AE8}" type="presOf" srcId="{9FAE70A8-0854-47E9-8A2C-49AE81FBBE74}" destId="{A73B1933-AD8B-4749-9767-E6EFD14C66D1}" srcOrd="0" destOrd="0" presId="urn:microsoft.com/office/officeart/2005/8/layout/lProcess2"/>
    <dgm:cxn modelId="{C5A6A41E-16D6-4DD2-863F-39088BC0F96D}" type="presOf" srcId="{FD58741C-F7E2-4447-943F-6C87BF1D7EE5}" destId="{F86D3227-BD34-41EC-95AA-06CB4DCC676E}" srcOrd="0" destOrd="0" presId="urn:microsoft.com/office/officeart/2005/8/layout/lProcess2"/>
    <dgm:cxn modelId="{56BF8830-A779-4CEF-ACF9-CB4B7A877955}" type="presOf" srcId="{983315A0-7651-4925-8EF1-03299CA0A5C3}" destId="{ECD9DCDB-53D3-410A-BB2B-EEC655449D72}" srcOrd="0" destOrd="0" presId="urn:microsoft.com/office/officeart/2005/8/layout/lProcess2"/>
    <dgm:cxn modelId="{7E8AA63C-EDF0-4117-B5AA-CC787C3874E2}" type="presOf" srcId="{2564D4CF-D21A-4131-9A3D-FA6CF64951EE}" destId="{E97E7FDA-CA07-4E3A-B386-AB71E62EA3F7}" srcOrd="1" destOrd="0" presId="urn:microsoft.com/office/officeart/2005/8/layout/lProcess2"/>
    <dgm:cxn modelId="{5F1E0D3E-B25F-4D5F-967E-A753B12097F7}" srcId="{2564D4CF-D21A-4131-9A3D-FA6CF64951EE}" destId="{983315A0-7651-4925-8EF1-03299CA0A5C3}" srcOrd="1" destOrd="0" parTransId="{358612A0-2CE4-482D-A553-EDCA28B4A27C}" sibTransId="{FF2A99CF-E335-47A6-8279-40DBB6347B5A}"/>
    <dgm:cxn modelId="{C7C8655C-DBDF-47F0-8C22-792332B61354}" srcId="{9FAE70A8-0854-47E9-8A2C-49AE81FBBE74}" destId="{577AE8F2-CC12-4EC0-B916-B84ACD917C79}" srcOrd="0" destOrd="0" parTransId="{90F37C8E-9F99-4565-B282-AC38C1975123}" sibTransId="{11A9E511-A0D8-49BA-AB98-8A183DB766AD}"/>
    <dgm:cxn modelId="{E46C3A42-EF43-4554-84C3-D06B31E8B141}" type="presOf" srcId="{343C9DCC-FDC9-4CA3-AA66-440E66B34349}" destId="{A93B67A4-26BB-41D8-BF9C-6E500B35AE51}" srcOrd="0" destOrd="0" presId="urn:microsoft.com/office/officeart/2005/8/layout/lProcess2"/>
    <dgm:cxn modelId="{36F73670-9E40-47E4-9BF8-01C7326C507F}" srcId="{2564D4CF-D21A-4131-9A3D-FA6CF64951EE}" destId="{78B763E6-7B44-4A08-B61B-04BC0B1BFD79}" srcOrd="0" destOrd="0" parTransId="{733E7CF5-7BCC-4382-BEA1-FC74F4F3C94C}" sibTransId="{4689C95B-4F70-4656-A5FA-40FDA357AAC4}"/>
    <dgm:cxn modelId="{4A227B54-BC1A-4C6A-A6DB-5EF7BF574C0C}" srcId="{AD9A7EB0-2952-4471-B323-81A31A46B60F}" destId="{2564D4CF-D21A-4131-9A3D-FA6CF64951EE}" srcOrd="0" destOrd="0" parTransId="{FE0E0172-48D1-4A98-84F6-B863EB766B8E}" sibTransId="{A0D0B347-AF0B-4302-A8DB-2BDD09B6C49C}"/>
    <dgm:cxn modelId="{167F4677-4FE7-4808-A3C4-C2D7B409E075}" type="presOf" srcId="{2608E0E5-3AEA-4D38-8AA3-BA70670174DC}" destId="{95D57F86-49EB-4D08-B761-EBC3706EA511}" srcOrd="0" destOrd="0" presId="urn:microsoft.com/office/officeart/2005/8/layout/lProcess2"/>
    <dgm:cxn modelId="{E2CABC8B-F9AC-461E-B07B-D17E36D9867B}" type="presOf" srcId="{3C0C3CBA-6C16-476A-83E3-CEFCA54C2128}" destId="{FC41CD6F-88F4-4F92-9095-90D93BF5000D}" srcOrd="0" destOrd="0" presId="urn:microsoft.com/office/officeart/2005/8/layout/lProcess2"/>
    <dgm:cxn modelId="{B4928095-1218-4441-AE1E-F48890EF246E}" type="presOf" srcId="{AD9A7EB0-2952-4471-B323-81A31A46B60F}" destId="{3B832529-17B3-48A4-91BB-3C967D5763D4}" srcOrd="0" destOrd="0" presId="urn:microsoft.com/office/officeart/2005/8/layout/lProcess2"/>
    <dgm:cxn modelId="{9FBC5298-9AB4-4B37-8AC9-A340EEAC3E74}" type="presOf" srcId="{9FAE70A8-0854-47E9-8A2C-49AE81FBBE74}" destId="{720AAD89-0FEC-42E0-B52D-F207A34E5C10}" srcOrd="1" destOrd="0" presId="urn:microsoft.com/office/officeart/2005/8/layout/lProcess2"/>
    <dgm:cxn modelId="{B769279E-246A-487B-ADCA-37DA449E48DE}" srcId="{AD9A7EB0-2952-4471-B323-81A31A46B60F}" destId="{FD58741C-F7E2-4447-943F-6C87BF1D7EE5}" srcOrd="1" destOrd="0" parTransId="{C525CB6A-49ED-4869-B06A-C232F663E919}" sibTransId="{1DA891A1-F12B-4BE5-80A4-74B4C21836FA}"/>
    <dgm:cxn modelId="{B71E0C9F-42B7-4B4B-A58B-FBACF1127DDF}" srcId="{FD58741C-F7E2-4447-943F-6C87BF1D7EE5}" destId="{343C9DCC-FDC9-4CA3-AA66-440E66B34349}" srcOrd="0" destOrd="0" parTransId="{05F48680-88E1-41F7-9D6D-9C72CFEA5CD8}" sibTransId="{8D7C756B-9A06-49EE-A7E1-34FFB64007DF}"/>
    <dgm:cxn modelId="{1923ABA7-37E0-4ADC-8F75-F94C149DF155}" type="presOf" srcId="{FD58741C-F7E2-4447-943F-6C87BF1D7EE5}" destId="{F9FD99FD-51F4-48EB-87BB-5FA29EAEBE20}" srcOrd="1" destOrd="0" presId="urn:microsoft.com/office/officeart/2005/8/layout/lProcess2"/>
    <dgm:cxn modelId="{920B87AB-750E-481C-BACD-72217E42D6F9}" type="presOf" srcId="{8F4FAE1A-F8AB-40B7-8DD7-00CEAE222730}" destId="{5CE3C0AA-3CF7-47EE-94F7-496F2570ED35}" srcOrd="0" destOrd="0" presId="urn:microsoft.com/office/officeart/2005/8/layout/lProcess2"/>
    <dgm:cxn modelId="{ED1FAFB4-2C4F-445F-A5A1-40E6293FFFB0}" srcId="{AD9A7EB0-2952-4471-B323-81A31A46B60F}" destId="{9FAE70A8-0854-47E9-8A2C-49AE81FBBE74}" srcOrd="2" destOrd="0" parTransId="{47518D8C-D698-4FAA-9772-CD5D8947FB5B}" sibTransId="{2EB6DC42-3C2C-4D3E-9C4C-E498363F998C}"/>
    <dgm:cxn modelId="{ACA7ECB6-5CAB-4F4F-94C2-0DA00957B72A}" type="presOf" srcId="{577AE8F2-CC12-4EC0-B916-B84ACD917C79}" destId="{B6A9DC1B-0449-4781-B962-D8C39937032A}" srcOrd="0" destOrd="0" presId="urn:microsoft.com/office/officeart/2005/8/layout/lProcess2"/>
    <dgm:cxn modelId="{0634CCBB-772A-42A3-8909-ECA076FA8689}" type="presOf" srcId="{78B763E6-7B44-4A08-B61B-04BC0B1BFD79}" destId="{36713091-E8F4-4DD2-B42A-D1DFB8C31327}" srcOrd="0" destOrd="0" presId="urn:microsoft.com/office/officeart/2005/8/layout/lProcess2"/>
    <dgm:cxn modelId="{37BB91C3-291D-4827-8F91-88DBA32408CF}" type="presOf" srcId="{53640C3D-D77F-42F3-94DA-833750DD2FB7}" destId="{128FA20A-D84F-4029-A8C5-530A47D220F8}" srcOrd="0" destOrd="0" presId="urn:microsoft.com/office/officeart/2005/8/layout/lProcess2"/>
    <dgm:cxn modelId="{DFEC68D6-F43A-4F52-93B2-FE6A235BD2E2}" srcId="{FD58741C-F7E2-4447-943F-6C87BF1D7EE5}" destId="{F15F0BFE-FBAB-411E-BFC7-9BF3ED70FAEB}" srcOrd="1" destOrd="0" parTransId="{C247A133-4D90-485A-A697-FA64B78EF326}" sibTransId="{1C1552A9-1CB2-4287-92F7-4E3C92F73979}"/>
    <dgm:cxn modelId="{8D1EFBEF-8007-4086-8BEA-43ADADEFF718}" type="presOf" srcId="{F15F0BFE-FBAB-411E-BFC7-9BF3ED70FAEB}" destId="{F06EC70B-7F2D-4DFC-984C-4200695C1CB6}" srcOrd="0" destOrd="0" presId="urn:microsoft.com/office/officeart/2005/8/layout/lProcess2"/>
    <dgm:cxn modelId="{42F6EDF6-8009-4492-BF7A-CC3FDAAF2D0D}" srcId="{FD58741C-F7E2-4447-943F-6C87BF1D7EE5}" destId="{53640C3D-D77F-42F3-94DA-833750DD2FB7}" srcOrd="2" destOrd="0" parTransId="{C724E63E-3EC7-4B22-A185-C92AD42FE631}" sibTransId="{BC9F5167-A0C9-4428-B972-3BA9277CF1B2}"/>
    <dgm:cxn modelId="{E5F7EBF8-C536-4586-8575-CA5912F8A5FE}" srcId="{9FAE70A8-0854-47E9-8A2C-49AE81FBBE74}" destId="{2608E0E5-3AEA-4D38-8AA3-BA70670174DC}" srcOrd="1" destOrd="0" parTransId="{8594B740-1AAC-4731-B666-B35E85A2445C}" sibTransId="{88833CB4-2E36-4F23-8EFB-95DF01942F22}"/>
    <dgm:cxn modelId="{12D774FD-C7CD-428D-B425-1B1F3182ABF1}" srcId="{9FAE70A8-0854-47E9-8A2C-49AE81FBBE74}" destId="{8F4FAE1A-F8AB-40B7-8DD7-00CEAE222730}" srcOrd="3" destOrd="0" parTransId="{48389CD7-CD4F-4C47-BDA7-5B3FBC910E07}" sibTransId="{BAD27759-FBC6-48D2-9088-835ADBDD548A}"/>
    <dgm:cxn modelId="{94B92B24-FA80-49E1-A9B3-5B8672977603}" type="presParOf" srcId="{3B832529-17B3-48A4-91BB-3C967D5763D4}" destId="{D8D65742-3882-490B-B09A-739A0AD053DF}" srcOrd="0" destOrd="0" presId="urn:microsoft.com/office/officeart/2005/8/layout/lProcess2"/>
    <dgm:cxn modelId="{B207F481-D0EB-45DE-9FDE-F3D5013C6E60}" type="presParOf" srcId="{D8D65742-3882-490B-B09A-739A0AD053DF}" destId="{8177F879-DDBA-4558-B9D5-6D2885ED1405}" srcOrd="0" destOrd="0" presId="urn:microsoft.com/office/officeart/2005/8/layout/lProcess2"/>
    <dgm:cxn modelId="{4828B90C-120C-409B-AA76-E5A780176F73}" type="presParOf" srcId="{D8D65742-3882-490B-B09A-739A0AD053DF}" destId="{E97E7FDA-CA07-4E3A-B386-AB71E62EA3F7}" srcOrd="1" destOrd="0" presId="urn:microsoft.com/office/officeart/2005/8/layout/lProcess2"/>
    <dgm:cxn modelId="{D8FF7D49-4BCE-4D75-9C8E-3388F8416069}" type="presParOf" srcId="{D8D65742-3882-490B-B09A-739A0AD053DF}" destId="{4873F3C0-63FB-4CC2-B284-4F86D4831F0A}" srcOrd="2" destOrd="0" presId="urn:microsoft.com/office/officeart/2005/8/layout/lProcess2"/>
    <dgm:cxn modelId="{DD47FE2B-2663-492A-A4CE-D8509C921480}" type="presParOf" srcId="{4873F3C0-63FB-4CC2-B284-4F86D4831F0A}" destId="{F7BF6683-E712-49E5-B923-045CAB915465}" srcOrd="0" destOrd="0" presId="urn:microsoft.com/office/officeart/2005/8/layout/lProcess2"/>
    <dgm:cxn modelId="{6AD3B34A-DED5-42EA-A3AC-CE92077398E9}" type="presParOf" srcId="{F7BF6683-E712-49E5-B923-045CAB915465}" destId="{36713091-E8F4-4DD2-B42A-D1DFB8C31327}" srcOrd="0" destOrd="0" presId="urn:microsoft.com/office/officeart/2005/8/layout/lProcess2"/>
    <dgm:cxn modelId="{3D57CACC-B97C-494D-B4FE-F85783A3B3A0}" type="presParOf" srcId="{F7BF6683-E712-49E5-B923-045CAB915465}" destId="{A53FE6E5-7210-4363-87B8-D425782C83A3}" srcOrd="1" destOrd="0" presId="urn:microsoft.com/office/officeart/2005/8/layout/lProcess2"/>
    <dgm:cxn modelId="{B52017F4-DFCA-4FED-BCE4-984AC6C5DFF6}" type="presParOf" srcId="{F7BF6683-E712-49E5-B923-045CAB915465}" destId="{ECD9DCDB-53D3-410A-BB2B-EEC655449D72}" srcOrd="2" destOrd="0" presId="urn:microsoft.com/office/officeart/2005/8/layout/lProcess2"/>
    <dgm:cxn modelId="{9D901E98-D34A-402A-B0CB-983B63548E4D}" type="presParOf" srcId="{3B832529-17B3-48A4-91BB-3C967D5763D4}" destId="{255D8B6C-B55E-4764-9638-53C353565467}" srcOrd="1" destOrd="0" presId="urn:microsoft.com/office/officeart/2005/8/layout/lProcess2"/>
    <dgm:cxn modelId="{6D3F6D7E-FC1A-4E9F-9211-2CE4ED1DFC46}" type="presParOf" srcId="{3B832529-17B3-48A4-91BB-3C967D5763D4}" destId="{920B8690-0DC9-421D-9666-98F73C302572}" srcOrd="2" destOrd="0" presId="urn:microsoft.com/office/officeart/2005/8/layout/lProcess2"/>
    <dgm:cxn modelId="{360A834A-EF6D-48F5-B757-EEDD19BE9438}" type="presParOf" srcId="{920B8690-0DC9-421D-9666-98F73C302572}" destId="{F86D3227-BD34-41EC-95AA-06CB4DCC676E}" srcOrd="0" destOrd="0" presId="urn:microsoft.com/office/officeart/2005/8/layout/lProcess2"/>
    <dgm:cxn modelId="{99D7FB55-0F48-475D-BD0A-DB2A64EF1979}" type="presParOf" srcId="{920B8690-0DC9-421D-9666-98F73C302572}" destId="{F9FD99FD-51F4-48EB-87BB-5FA29EAEBE20}" srcOrd="1" destOrd="0" presId="urn:microsoft.com/office/officeart/2005/8/layout/lProcess2"/>
    <dgm:cxn modelId="{6F039956-17CC-400A-8B11-1D061951BE37}" type="presParOf" srcId="{920B8690-0DC9-421D-9666-98F73C302572}" destId="{D0A40FD6-C43D-4F3F-9E86-5492B52674AA}" srcOrd="2" destOrd="0" presId="urn:microsoft.com/office/officeart/2005/8/layout/lProcess2"/>
    <dgm:cxn modelId="{D4714807-BFA1-49AF-B70E-12B61E79D54D}" type="presParOf" srcId="{D0A40FD6-C43D-4F3F-9E86-5492B52674AA}" destId="{C71AAAE4-1861-4DD0-A1A7-A95A4B53AA5E}" srcOrd="0" destOrd="0" presId="urn:microsoft.com/office/officeart/2005/8/layout/lProcess2"/>
    <dgm:cxn modelId="{6F6EFA0A-3AD8-4ACF-8590-FF2E57536A1A}" type="presParOf" srcId="{C71AAAE4-1861-4DD0-A1A7-A95A4B53AA5E}" destId="{A93B67A4-26BB-41D8-BF9C-6E500B35AE51}" srcOrd="0" destOrd="0" presId="urn:microsoft.com/office/officeart/2005/8/layout/lProcess2"/>
    <dgm:cxn modelId="{107759A2-6EC7-415F-87DC-7C6FBA2A2C8E}" type="presParOf" srcId="{C71AAAE4-1861-4DD0-A1A7-A95A4B53AA5E}" destId="{4169FA67-DD93-4C8A-AF3A-279252DD3847}" srcOrd="1" destOrd="0" presId="urn:microsoft.com/office/officeart/2005/8/layout/lProcess2"/>
    <dgm:cxn modelId="{FE83E438-5A0C-4F39-855B-51B8289F3BFA}" type="presParOf" srcId="{C71AAAE4-1861-4DD0-A1A7-A95A4B53AA5E}" destId="{F06EC70B-7F2D-4DFC-984C-4200695C1CB6}" srcOrd="2" destOrd="0" presId="urn:microsoft.com/office/officeart/2005/8/layout/lProcess2"/>
    <dgm:cxn modelId="{E66AFBA1-43BD-4DB2-94E0-3D22B74E4FA4}" type="presParOf" srcId="{C71AAAE4-1861-4DD0-A1A7-A95A4B53AA5E}" destId="{C02597D5-2475-4B42-B5C2-D86FC70DA14C}" srcOrd="3" destOrd="0" presId="urn:microsoft.com/office/officeart/2005/8/layout/lProcess2"/>
    <dgm:cxn modelId="{06431A73-D806-42DC-BB25-1F8E7C513D42}" type="presParOf" srcId="{C71AAAE4-1861-4DD0-A1A7-A95A4B53AA5E}" destId="{128FA20A-D84F-4029-A8C5-530A47D220F8}" srcOrd="4" destOrd="0" presId="urn:microsoft.com/office/officeart/2005/8/layout/lProcess2"/>
    <dgm:cxn modelId="{F6C9C079-F66D-40E3-9D04-D77B5F89E0C1}" type="presParOf" srcId="{3B832529-17B3-48A4-91BB-3C967D5763D4}" destId="{EC4D1D02-3291-4C83-95B9-F0207EA47164}" srcOrd="3" destOrd="0" presId="urn:microsoft.com/office/officeart/2005/8/layout/lProcess2"/>
    <dgm:cxn modelId="{21E7B9F3-91AC-4291-816C-292EAFD50686}" type="presParOf" srcId="{3B832529-17B3-48A4-91BB-3C967D5763D4}" destId="{A239D6F3-EA2B-4541-B9F4-D5EFD725DE90}" srcOrd="4" destOrd="0" presId="urn:microsoft.com/office/officeart/2005/8/layout/lProcess2"/>
    <dgm:cxn modelId="{91F3C094-11E3-489A-A91F-C1DC537200F9}" type="presParOf" srcId="{A239D6F3-EA2B-4541-B9F4-D5EFD725DE90}" destId="{A73B1933-AD8B-4749-9767-E6EFD14C66D1}" srcOrd="0" destOrd="0" presId="urn:microsoft.com/office/officeart/2005/8/layout/lProcess2"/>
    <dgm:cxn modelId="{05F50AE4-24C1-4595-A44F-F3DA814BCE4F}" type="presParOf" srcId="{A239D6F3-EA2B-4541-B9F4-D5EFD725DE90}" destId="{720AAD89-0FEC-42E0-B52D-F207A34E5C10}" srcOrd="1" destOrd="0" presId="urn:microsoft.com/office/officeart/2005/8/layout/lProcess2"/>
    <dgm:cxn modelId="{1BE9357F-C0D9-46F1-B993-F7FEF391478E}" type="presParOf" srcId="{A239D6F3-EA2B-4541-B9F4-D5EFD725DE90}" destId="{FD60EDD2-439A-4FC3-B3F8-37ED1BFE6FC9}" srcOrd="2" destOrd="0" presId="urn:microsoft.com/office/officeart/2005/8/layout/lProcess2"/>
    <dgm:cxn modelId="{6C15FD15-CEC3-4299-BC8B-45F29ED9C47E}" type="presParOf" srcId="{FD60EDD2-439A-4FC3-B3F8-37ED1BFE6FC9}" destId="{D7C674EE-60BB-4C5D-BBD3-AD913844CCF8}" srcOrd="0" destOrd="0" presId="urn:microsoft.com/office/officeart/2005/8/layout/lProcess2"/>
    <dgm:cxn modelId="{1FC73536-CED0-45C5-AEAE-1DFC2B2404EB}" type="presParOf" srcId="{D7C674EE-60BB-4C5D-BBD3-AD913844CCF8}" destId="{B6A9DC1B-0449-4781-B962-D8C39937032A}" srcOrd="0" destOrd="0" presId="urn:microsoft.com/office/officeart/2005/8/layout/lProcess2"/>
    <dgm:cxn modelId="{658AF0B2-6204-406F-BA4B-63BCFAE627B7}" type="presParOf" srcId="{D7C674EE-60BB-4C5D-BBD3-AD913844CCF8}" destId="{F14E0DCF-3A23-4743-A24D-27B1889720FF}" srcOrd="1" destOrd="0" presId="urn:microsoft.com/office/officeart/2005/8/layout/lProcess2"/>
    <dgm:cxn modelId="{51BFB166-7D45-4BF5-A7FF-964948EC2AE2}" type="presParOf" srcId="{D7C674EE-60BB-4C5D-BBD3-AD913844CCF8}" destId="{95D57F86-49EB-4D08-B761-EBC3706EA511}" srcOrd="2" destOrd="0" presId="urn:microsoft.com/office/officeart/2005/8/layout/lProcess2"/>
    <dgm:cxn modelId="{CAB591A8-04B1-40D3-94A0-97615741C883}" type="presParOf" srcId="{D7C674EE-60BB-4C5D-BBD3-AD913844CCF8}" destId="{9C2898CA-DD2E-4711-8FF1-34844A9F8125}" srcOrd="3" destOrd="0" presId="urn:microsoft.com/office/officeart/2005/8/layout/lProcess2"/>
    <dgm:cxn modelId="{C4887FD8-D400-4D8B-A673-4EE83F625A80}" type="presParOf" srcId="{D7C674EE-60BB-4C5D-BBD3-AD913844CCF8}" destId="{FC41CD6F-88F4-4F92-9095-90D93BF5000D}" srcOrd="4" destOrd="0" presId="urn:microsoft.com/office/officeart/2005/8/layout/lProcess2"/>
    <dgm:cxn modelId="{D5C40EA6-8199-4637-B03C-F19CB324A1B5}" type="presParOf" srcId="{D7C674EE-60BB-4C5D-BBD3-AD913844CCF8}" destId="{D39199FE-0BBD-4812-A12E-8D55559C91BE}" srcOrd="5" destOrd="0" presId="urn:microsoft.com/office/officeart/2005/8/layout/lProcess2"/>
    <dgm:cxn modelId="{88B37EFD-DB62-4D2E-9B14-2FDCA7340998}" type="presParOf" srcId="{D7C674EE-60BB-4C5D-BBD3-AD913844CCF8}" destId="{5CE3C0AA-3CF7-47EE-94F7-496F2570ED35}" srcOrd="6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2C6D4A-BAF1-43C1-AD20-0B99DB23B283}">
      <dsp:nvSpPr>
        <dsp:cNvPr id="0" name=""/>
        <dsp:cNvSpPr/>
      </dsp:nvSpPr>
      <dsp:spPr>
        <a:xfrm>
          <a:off x="2140993" y="3752613"/>
          <a:ext cx="6598922" cy="304410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6000" b="1" kern="1200" dirty="0">
              <a:solidFill>
                <a:srgbClr val="FFFF00"/>
              </a:solidFill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rPr>
            <a:t>請通報</a:t>
          </a:r>
          <a:endParaRPr lang="en-US" altLang="zh-TW" sz="6000" b="1" kern="1200" dirty="0">
            <a:solidFill>
              <a:srgbClr val="FFFF00"/>
            </a:solidFill>
            <a:latin typeface="Arial Unicode MS" panose="020B0604020202020204" pitchFamily="34" charset="-120"/>
            <a:ea typeface="Arial Unicode MS" panose="020B0604020202020204" pitchFamily="34" charset="-120"/>
            <a:cs typeface="Arial Unicode MS" panose="020B0604020202020204" pitchFamily="34" charset="-120"/>
          </a:endParaRPr>
        </a:p>
        <a:p>
          <a:pPr marL="0" lvl="0" indent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3600" b="1" kern="1200" dirty="0">
              <a:solidFill>
                <a:srgbClr val="FFFF00"/>
              </a:solidFill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rPr>
            <a:t>班導</a:t>
          </a:r>
          <a:r>
            <a:rPr lang="en-US" altLang="zh-TW" sz="3600" b="1" kern="1200" dirty="0">
              <a:solidFill>
                <a:srgbClr val="FFFF00"/>
              </a:solidFill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rPr>
            <a:t>/</a:t>
          </a:r>
          <a:r>
            <a:rPr lang="zh-TW" altLang="en-US" sz="3600" b="1" kern="1200" dirty="0">
              <a:solidFill>
                <a:srgbClr val="FFFF00"/>
              </a:solidFill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rPr>
            <a:t>學務處</a:t>
          </a:r>
          <a:r>
            <a:rPr lang="en-US" altLang="zh-TW" sz="3600" b="1" kern="1200" dirty="0">
              <a:solidFill>
                <a:srgbClr val="FFFF00"/>
              </a:solidFill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rPr>
            <a:t>/</a:t>
          </a:r>
          <a:r>
            <a:rPr lang="zh-TW" altLang="en-US" sz="3600" b="1" kern="1200" dirty="0">
              <a:solidFill>
                <a:srgbClr val="FFFF00"/>
              </a:solidFill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rPr>
            <a:t>健康中心</a:t>
          </a:r>
        </a:p>
      </dsp:txBody>
      <dsp:txXfrm>
        <a:off x="3107383" y="4198412"/>
        <a:ext cx="4666142" cy="2152508"/>
      </dsp:txXfrm>
    </dsp:sp>
    <dsp:sp modelId="{621453F9-7E02-4F90-95D4-C3E27AD86615}">
      <dsp:nvSpPr>
        <dsp:cNvPr id="0" name=""/>
        <dsp:cNvSpPr/>
      </dsp:nvSpPr>
      <dsp:spPr>
        <a:xfrm rot="13131624">
          <a:off x="1362607" y="2606236"/>
          <a:ext cx="2609001" cy="867570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7C1ABAC-91A2-40CF-8F45-55D86E69A3D8}">
      <dsp:nvSpPr>
        <dsp:cNvPr id="0" name=""/>
        <dsp:cNvSpPr/>
      </dsp:nvSpPr>
      <dsp:spPr>
        <a:xfrm>
          <a:off x="445154" y="1064784"/>
          <a:ext cx="2412337" cy="2313520"/>
        </a:xfrm>
        <a:prstGeom prst="roundRect">
          <a:avLst>
            <a:gd name="adj" fmla="val 10000"/>
          </a:avLst>
        </a:prstGeom>
        <a:solidFill>
          <a:schemeClr val="accent4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6000" b="1" kern="1200" dirty="0">
              <a:solidFill>
                <a:srgbClr val="FF0000"/>
              </a:solidFill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rPr>
            <a:t>發燒</a:t>
          </a:r>
        </a:p>
      </dsp:txBody>
      <dsp:txXfrm>
        <a:off x="512915" y="1132545"/>
        <a:ext cx="2276815" cy="2177998"/>
      </dsp:txXfrm>
    </dsp:sp>
    <dsp:sp modelId="{42DF8E14-385C-4195-BA86-E2AFEE6A9B2D}">
      <dsp:nvSpPr>
        <dsp:cNvPr id="0" name=""/>
        <dsp:cNvSpPr/>
      </dsp:nvSpPr>
      <dsp:spPr>
        <a:xfrm rot="16186716">
          <a:off x="4157131" y="1898829"/>
          <a:ext cx="2543908" cy="867570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59A65A3-90A5-4F89-835F-533DC492BBF2}">
      <dsp:nvSpPr>
        <dsp:cNvPr id="0" name=""/>
        <dsp:cNvSpPr/>
      </dsp:nvSpPr>
      <dsp:spPr>
        <a:xfrm>
          <a:off x="3715390" y="26248"/>
          <a:ext cx="3417561" cy="2068842"/>
        </a:xfrm>
        <a:prstGeom prst="roundRect">
          <a:avLst>
            <a:gd name="adj" fmla="val 10000"/>
          </a:avLst>
        </a:prstGeom>
        <a:solidFill>
          <a:schemeClr val="accent4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5000" b="1" kern="1200" dirty="0">
              <a:solidFill>
                <a:srgbClr val="FF0000"/>
              </a:solidFill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rPr>
            <a:t>本人        快篩陽</a:t>
          </a:r>
        </a:p>
      </dsp:txBody>
      <dsp:txXfrm>
        <a:off x="3775984" y="86842"/>
        <a:ext cx="3296373" cy="1947654"/>
      </dsp:txXfrm>
    </dsp:sp>
    <dsp:sp modelId="{AD4C2193-0B9E-4150-A081-2689FDA0BC5A}">
      <dsp:nvSpPr>
        <dsp:cNvPr id="0" name=""/>
        <dsp:cNvSpPr/>
      </dsp:nvSpPr>
      <dsp:spPr>
        <a:xfrm rot="19410576">
          <a:off x="7051221" y="2673381"/>
          <a:ext cx="2638937" cy="867570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1EDFF63-016F-4F22-90EA-CB85A6051451}">
      <dsp:nvSpPr>
        <dsp:cNvPr id="0" name=""/>
        <dsp:cNvSpPr/>
      </dsp:nvSpPr>
      <dsp:spPr>
        <a:xfrm>
          <a:off x="7831757" y="1165734"/>
          <a:ext cx="3199454" cy="2313520"/>
        </a:xfrm>
        <a:prstGeom prst="roundRect">
          <a:avLst>
            <a:gd name="adj" fmla="val 10000"/>
          </a:avLst>
        </a:prstGeom>
        <a:solidFill>
          <a:schemeClr val="accent4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5000" b="1" kern="1200" dirty="0">
              <a:solidFill>
                <a:srgbClr val="FF0000"/>
              </a:solidFill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rPr>
            <a:t>同住家人        快篩陽</a:t>
          </a:r>
        </a:p>
      </dsp:txBody>
      <dsp:txXfrm>
        <a:off x="7899518" y="1233495"/>
        <a:ext cx="3063932" cy="217799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77F879-DDBA-4558-B9D5-6D2885ED1405}">
      <dsp:nvSpPr>
        <dsp:cNvPr id="0" name=""/>
        <dsp:cNvSpPr/>
      </dsp:nvSpPr>
      <dsp:spPr>
        <a:xfrm>
          <a:off x="5517" y="0"/>
          <a:ext cx="3316932" cy="466725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3900" kern="1200" dirty="0">
              <a:solidFill>
                <a:srgbClr val="0066FF"/>
              </a:solidFill>
              <a:latin typeface="Adobe 黑体 Std R" panose="020B0400000000000000" pitchFamily="34" charset="-128"/>
              <a:ea typeface="Adobe 黑体 Std R" panose="020B0400000000000000" pitchFamily="34" charset="-128"/>
            </a:rPr>
            <a:t>自主評估</a:t>
          </a:r>
        </a:p>
      </dsp:txBody>
      <dsp:txXfrm>
        <a:off x="5517" y="0"/>
        <a:ext cx="3316932" cy="1400175"/>
      </dsp:txXfrm>
    </dsp:sp>
    <dsp:sp modelId="{36713091-E8F4-4DD2-B42A-D1DFB8C31327}">
      <dsp:nvSpPr>
        <dsp:cNvPr id="0" name=""/>
        <dsp:cNvSpPr/>
      </dsp:nvSpPr>
      <dsp:spPr>
        <a:xfrm>
          <a:off x="337210" y="1401542"/>
          <a:ext cx="2653545" cy="140723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02870" rIns="137160" bIns="102870" numCol="1" spcCol="1270" anchor="ctr" anchorCtr="0">
          <a:noAutofit/>
        </a:bodyPr>
        <a:lstStyle/>
        <a:p>
          <a:pPr marL="0" lvl="0" indent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5400" kern="1200" dirty="0">
              <a:latin typeface="Adobe 黑体 Std R" panose="020B0400000000000000" pitchFamily="34" charset="-128"/>
              <a:ea typeface="Adobe 黑体 Std R" panose="020B0400000000000000" pitchFamily="34" charset="-128"/>
            </a:rPr>
            <a:t>教室內</a:t>
          </a:r>
        </a:p>
      </dsp:txBody>
      <dsp:txXfrm>
        <a:off x="378427" y="1442759"/>
        <a:ext cx="2571111" cy="1324805"/>
      </dsp:txXfrm>
    </dsp:sp>
    <dsp:sp modelId="{ECD9DCDB-53D3-410A-BB2B-EEC655449D72}">
      <dsp:nvSpPr>
        <dsp:cNvPr id="0" name=""/>
        <dsp:cNvSpPr/>
      </dsp:nvSpPr>
      <dsp:spPr>
        <a:xfrm>
          <a:off x="337210" y="3025280"/>
          <a:ext cx="2653545" cy="140723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02870" rIns="137160" bIns="102870" numCol="1" spcCol="1270" anchor="ctr" anchorCtr="0">
          <a:noAutofit/>
        </a:bodyPr>
        <a:lstStyle/>
        <a:p>
          <a:pPr marL="0" lvl="0" indent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5400" kern="1200" dirty="0">
              <a:latin typeface="Adobe 黑体 Std R" panose="020B0400000000000000" pitchFamily="34" charset="-128"/>
              <a:ea typeface="Adobe 黑体 Std R" panose="020B0400000000000000" pitchFamily="34" charset="-128"/>
            </a:rPr>
            <a:t>教室外</a:t>
          </a:r>
        </a:p>
      </dsp:txBody>
      <dsp:txXfrm>
        <a:off x="378427" y="3066497"/>
        <a:ext cx="2571111" cy="1324805"/>
      </dsp:txXfrm>
    </dsp:sp>
    <dsp:sp modelId="{F86D3227-BD34-41EC-95AA-06CB4DCC676E}">
      <dsp:nvSpPr>
        <dsp:cNvPr id="0" name=""/>
        <dsp:cNvSpPr/>
      </dsp:nvSpPr>
      <dsp:spPr>
        <a:xfrm>
          <a:off x="3571219" y="0"/>
          <a:ext cx="3316932" cy="466725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3900" kern="1200" dirty="0">
              <a:solidFill>
                <a:srgbClr val="FF0000"/>
              </a:solidFill>
              <a:latin typeface="Adobe 黑体 Std R" panose="020B0400000000000000" pitchFamily="34" charset="-128"/>
              <a:ea typeface="Adobe 黑体 Std R" panose="020B0400000000000000" pitchFamily="34" charset="-128"/>
            </a:rPr>
            <a:t>配戴口罩</a:t>
          </a:r>
        </a:p>
      </dsp:txBody>
      <dsp:txXfrm>
        <a:off x="3571219" y="0"/>
        <a:ext cx="3316932" cy="1400175"/>
      </dsp:txXfrm>
    </dsp:sp>
    <dsp:sp modelId="{A93B67A4-26BB-41D8-BF9C-6E500B35AE51}">
      <dsp:nvSpPr>
        <dsp:cNvPr id="0" name=""/>
        <dsp:cNvSpPr/>
      </dsp:nvSpPr>
      <dsp:spPr>
        <a:xfrm>
          <a:off x="3933839" y="1342237"/>
          <a:ext cx="2591691" cy="138091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0" tIns="76200" rIns="101600" bIns="762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4000" kern="1200" dirty="0">
              <a:latin typeface="Adobe 黑体 Std R" panose="020B0400000000000000" pitchFamily="34" charset="-128"/>
              <a:ea typeface="Adobe 黑体 Std R" panose="020B0400000000000000" pitchFamily="34" charset="-128"/>
            </a:rPr>
            <a:t>醫療院所</a:t>
          </a:r>
          <a:r>
            <a:rPr lang="en-US" altLang="zh-TW" sz="4000" kern="1200" dirty="0">
              <a:latin typeface="Adobe 黑体 Std R" panose="020B0400000000000000" pitchFamily="34" charset="-128"/>
              <a:ea typeface="Adobe 黑体 Std R" panose="020B0400000000000000" pitchFamily="34" charset="-128"/>
            </a:rPr>
            <a:t>/</a:t>
          </a:r>
          <a:r>
            <a:rPr lang="zh-TW" altLang="en-US" sz="4000" kern="1200" dirty="0">
              <a:latin typeface="Adobe 黑体 Std R" panose="020B0400000000000000" pitchFamily="34" charset="-128"/>
              <a:ea typeface="Adobe 黑体 Std R" panose="020B0400000000000000" pitchFamily="34" charset="-128"/>
            </a:rPr>
            <a:t>健康中心</a:t>
          </a:r>
        </a:p>
      </dsp:txBody>
      <dsp:txXfrm>
        <a:off x="3974285" y="1382683"/>
        <a:ext cx="2510799" cy="1300020"/>
      </dsp:txXfrm>
    </dsp:sp>
    <dsp:sp modelId="{F06EC70B-7F2D-4DFC-984C-4200695C1CB6}">
      <dsp:nvSpPr>
        <dsp:cNvPr id="0" name=""/>
        <dsp:cNvSpPr/>
      </dsp:nvSpPr>
      <dsp:spPr>
        <a:xfrm>
          <a:off x="3925428" y="2842252"/>
          <a:ext cx="2608515" cy="63998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0" tIns="76200" rIns="101600" bIns="762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4000" kern="1200" dirty="0">
              <a:latin typeface="Adobe 黑体 Std R" panose="020B0400000000000000" pitchFamily="34" charset="-128"/>
              <a:ea typeface="Adobe 黑体 Std R" panose="020B0400000000000000" pitchFamily="34" charset="-128"/>
            </a:rPr>
            <a:t>燒拉吐痛</a:t>
          </a:r>
        </a:p>
      </dsp:txBody>
      <dsp:txXfrm>
        <a:off x="3944172" y="2860996"/>
        <a:ext cx="2571027" cy="602495"/>
      </dsp:txXfrm>
    </dsp:sp>
    <dsp:sp modelId="{128FA20A-D84F-4029-A8C5-530A47D220F8}">
      <dsp:nvSpPr>
        <dsp:cNvPr id="0" name=""/>
        <dsp:cNvSpPr/>
      </dsp:nvSpPr>
      <dsp:spPr>
        <a:xfrm>
          <a:off x="3681407" y="3542172"/>
          <a:ext cx="3096555" cy="89048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0" tIns="76200" rIns="101600" bIns="762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4000" kern="1200" dirty="0">
              <a:solidFill>
                <a:srgbClr val="FF0000"/>
              </a:solidFill>
            </a:rPr>
            <a:t>0+n</a:t>
          </a:r>
          <a:r>
            <a:rPr lang="zh-TW" altLang="en-US" sz="4000" kern="1200" dirty="0">
              <a:solidFill>
                <a:srgbClr val="FF0000"/>
              </a:solidFill>
              <a:latin typeface="Adobe 黑体 Std R" panose="020B0400000000000000" pitchFamily="34" charset="-128"/>
              <a:ea typeface="Adobe 黑体 Std R" panose="020B0400000000000000" pitchFamily="34" charset="-128"/>
            </a:rPr>
            <a:t>返校</a:t>
          </a:r>
          <a:r>
            <a:rPr lang="en-US" altLang="zh-TW" sz="4000" kern="1200" dirty="0">
              <a:solidFill>
                <a:srgbClr val="FF0000"/>
              </a:solidFill>
              <a:latin typeface="Adobe 黑体 Std R" panose="020B0400000000000000" pitchFamily="34" charset="-128"/>
              <a:ea typeface="Adobe 黑体 Std R" panose="020B0400000000000000" pitchFamily="34" charset="-128"/>
            </a:rPr>
            <a:t>5</a:t>
          </a:r>
          <a:r>
            <a:rPr lang="zh-TW" altLang="en-US" sz="4000" kern="1200" dirty="0">
              <a:solidFill>
                <a:srgbClr val="FF0000"/>
              </a:solidFill>
              <a:latin typeface="Adobe 黑体 Std R" panose="020B0400000000000000" pitchFamily="34" charset="-128"/>
              <a:ea typeface="Adobe 黑体 Std R" panose="020B0400000000000000" pitchFamily="34" charset="-128"/>
            </a:rPr>
            <a:t>日</a:t>
          </a:r>
        </a:p>
      </dsp:txBody>
      <dsp:txXfrm>
        <a:off x="3707488" y="3568253"/>
        <a:ext cx="3044393" cy="838323"/>
      </dsp:txXfrm>
    </dsp:sp>
    <dsp:sp modelId="{A73B1933-AD8B-4749-9767-E6EFD14C66D1}">
      <dsp:nvSpPr>
        <dsp:cNvPr id="0" name=""/>
        <dsp:cNvSpPr/>
      </dsp:nvSpPr>
      <dsp:spPr>
        <a:xfrm>
          <a:off x="7165036" y="0"/>
          <a:ext cx="3316932" cy="466725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3900" kern="1200" dirty="0">
              <a:latin typeface="Adobe 黑体 Std R" panose="020B0400000000000000" pitchFamily="34" charset="-128"/>
              <a:ea typeface="Adobe 黑体 Std R" panose="020B0400000000000000" pitchFamily="34" charset="-128"/>
            </a:rPr>
            <a:t>建議配戴口罩</a:t>
          </a:r>
        </a:p>
      </dsp:txBody>
      <dsp:txXfrm>
        <a:off x="7165036" y="0"/>
        <a:ext cx="3316932" cy="1400175"/>
      </dsp:txXfrm>
    </dsp:sp>
    <dsp:sp modelId="{B6A9DC1B-0449-4781-B962-D8C39937032A}">
      <dsp:nvSpPr>
        <dsp:cNvPr id="0" name=""/>
        <dsp:cNvSpPr/>
      </dsp:nvSpPr>
      <dsp:spPr>
        <a:xfrm>
          <a:off x="7145041" y="1400519"/>
          <a:ext cx="3356921" cy="69695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68580" rIns="91440" bIns="6858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3600" kern="1200" dirty="0">
              <a:latin typeface="Adobe 黑体 Std R" panose="020B0400000000000000" pitchFamily="34" charset="-128"/>
              <a:ea typeface="Adobe 黑体 Std R" panose="020B0400000000000000" pitchFamily="34" charset="-128"/>
            </a:rPr>
            <a:t>餐飲</a:t>
          </a:r>
          <a:r>
            <a:rPr lang="en-US" altLang="zh-TW" sz="3600" kern="1200" dirty="0">
              <a:latin typeface="Adobe 黑体 Std R" panose="020B0400000000000000" pitchFamily="34" charset="-128"/>
              <a:ea typeface="Adobe 黑体 Std R" panose="020B0400000000000000" pitchFamily="34" charset="-128"/>
            </a:rPr>
            <a:t>/</a:t>
          </a:r>
          <a:r>
            <a:rPr lang="zh-TW" altLang="en-US" sz="3600" kern="1200" dirty="0">
              <a:latin typeface="Adobe 黑体 Std R" panose="020B0400000000000000" pitchFamily="34" charset="-128"/>
              <a:ea typeface="Adobe 黑体 Std R" panose="020B0400000000000000" pitchFamily="34" charset="-128"/>
            </a:rPr>
            <a:t>烹飪</a:t>
          </a:r>
          <a:r>
            <a:rPr lang="en-US" altLang="zh-TW" sz="3600" kern="1200" dirty="0">
              <a:latin typeface="Adobe 黑体 Std R" panose="020B0400000000000000" pitchFamily="34" charset="-128"/>
              <a:ea typeface="Adobe 黑体 Std R" panose="020B0400000000000000" pitchFamily="34" charset="-128"/>
            </a:rPr>
            <a:t>/</a:t>
          </a:r>
          <a:r>
            <a:rPr lang="zh-TW" altLang="en-US" sz="3600" kern="1200" dirty="0">
              <a:latin typeface="Adobe 黑体 Std R" panose="020B0400000000000000" pitchFamily="34" charset="-128"/>
              <a:ea typeface="Adobe 黑体 Std R" panose="020B0400000000000000" pitchFamily="34" charset="-128"/>
            </a:rPr>
            <a:t>實驗</a:t>
          </a:r>
        </a:p>
      </dsp:txBody>
      <dsp:txXfrm>
        <a:off x="7165454" y="1420932"/>
        <a:ext cx="3316095" cy="656127"/>
      </dsp:txXfrm>
    </dsp:sp>
    <dsp:sp modelId="{95D57F86-49EB-4D08-B761-EBC3706EA511}">
      <dsp:nvSpPr>
        <dsp:cNvPr id="0" name=""/>
        <dsp:cNvSpPr/>
      </dsp:nvSpPr>
      <dsp:spPr>
        <a:xfrm>
          <a:off x="7153134" y="2204696"/>
          <a:ext cx="3340734" cy="62049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68580" rIns="91440" bIns="6858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3600" kern="1200" dirty="0">
              <a:latin typeface="Adobe 黑体 Std R" panose="020B0400000000000000" pitchFamily="34" charset="-128"/>
              <a:ea typeface="Adobe 黑体 Std R" panose="020B0400000000000000" pitchFamily="34" charset="-128"/>
            </a:rPr>
            <a:t>人潮擁擠時</a:t>
          </a:r>
          <a:endParaRPr lang="en-US" altLang="zh-TW" sz="3600" kern="1200" dirty="0">
            <a:latin typeface="Adobe 黑体 Std R" panose="020B0400000000000000" pitchFamily="34" charset="-128"/>
            <a:ea typeface="Adobe 黑体 Std R" panose="020B0400000000000000" pitchFamily="34" charset="-128"/>
          </a:endParaRPr>
        </a:p>
      </dsp:txBody>
      <dsp:txXfrm>
        <a:off x="7171308" y="2222870"/>
        <a:ext cx="3304386" cy="584143"/>
      </dsp:txXfrm>
    </dsp:sp>
    <dsp:sp modelId="{FC41CD6F-88F4-4F92-9095-90D93BF5000D}">
      <dsp:nvSpPr>
        <dsp:cNvPr id="0" name=""/>
        <dsp:cNvSpPr/>
      </dsp:nvSpPr>
      <dsp:spPr>
        <a:xfrm>
          <a:off x="7136921" y="2932411"/>
          <a:ext cx="3373161" cy="69695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68580" rIns="91440" bIns="6858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3600" kern="1200" dirty="0">
              <a:latin typeface="Adobe 黑体 Std R" panose="020B0400000000000000" pitchFamily="34" charset="-128"/>
              <a:ea typeface="Adobe 黑体 Std R" panose="020B0400000000000000" pitchFamily="34" charset="-128"/>
            </a:rPr>
            <a:t>通風不良場所</a:t>
          </a:r>
          <a:endParaRPr lang="en-US" altLang="zh-TW" sz="3600" kern="1200" dirty="0">
            <a:latin typeface="Adobe 黑体 Std R" panose="020B0400000000000000" pitchFamily="34" charset="-128"/>
            <a:ea typeface="Adobe 黑体 Std R" panose="020B0400000000000000" pitchFamily="34" charset="-128"/>
          </a:endParaRPr>
        </a:p>
      </dsp:txBody>
      <dsp:txXfrm>
        <a:off x="7157334" y="2952824"/>
        <a:ext cx="3332335" cy="656127"/>
      </dsp:txXfrm>
    </dsp:sp>
    <dsp:sp modelId="{5CE3C0AA-3CF7-47EE-94F7-496F2570ED35}">
      <dsp:nvSpPr>
        <dsp:cNvPr id="0" name=""/>
        <dsp:cNvSpPr/>
      </dsp:nvSpPr>
      <dsp:spPr>
        <a:xfrm>
          <a:off x="7161201" y="3736589"/>
          <a:ext cx="3324601" cy="69695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0" tIns="76200" rIns="101600" bIns="762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4000" kern="1200" dirty="0">
              <a:latin typeface="Adobe 黑体 Std R" panose="020B0400000000000000" pitchFamily="34" charset="-128"/>
              <a:ea typeface="Adobe 黑体 Std R" panose="020B0400000000000000" pitchFamily="34" charset="-128"/>
            </a:rPr>
            <a:t>公共交通運輸</a:t>
          </a:r>
        </a:p>
      </dsp:txBody>
      <dsp:txXfrm>
        <a:off x="7181614" y="3757002"/>
        <a:ext cx="3283775" cy="65612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2F71E1-3B93-4D0F-99DE-8EFB62489DB4}" type="datetimeFigureOut">
              <a:rPr lang="zh-TW" altLang="en-US" smtClean="0"/>
              <a:t>2024/6/28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A71882-EDED-4DD6-ADB0-A98B5325879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141532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0DE79-34B1-4FD3-A219-76E39A4E103A}" type="datetimeFigureOut">
              <a:rPr lang="zh-TW" altLang="en-US" smtClean="0"/>
              <a:t>2024/6/28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A1549-6993-4649-A0BD-3B3695952AD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69913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0DE79-34B1-4FD3-A219-76E39A4E103A}" type="datetimeFigureOut">
              <a:rPr lang="zh-TW" altLang="en-US" smtClean="0"/>
              <a:t>2024/6/28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A1549-6993-4649-A0BD-3B3695952AD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645464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0DE79-34B1-4FD3-A219-76E39A4E103A}" type="datetimeFigureOut">
              <a:rPr lang="zh-TW" altLang="en-US" smtClean="0"/>
              <a:t>2024/6/28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A1549-6993-4649-A0BD-3B3695952AD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406675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0DE79-34B1-4FD3-A219-76E39A4E103A}" type="datetimeFigureOut">
              <a:rPr lang="zh-TW" altLang="en-US" smtClean="0"/>
              <a:t>2024/6/28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A1549-6993-4649-A0BD-3B3695952AD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710866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0DE79-34B1-4FD3-A219-76E39A4E103A}" type="datetimeFigureOut">
              <a:rPr lang="zh-TW" altLang="en-US" smtClean="0"/>
              <a:t>2024/6/28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A1549-6993-4649-A0BD-3B3695952AD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38072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0DE79-34B1-4FD3-A219-76E39A4E103A}" type="datetimeFigureOut">
              <a:rPr lang="zh-TW" altLang="en-US" smtClean="0"/>
              <a:t>2024/6/28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A1549-6993-4649-A0BD-3B3695952AD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418408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0DE79-34B1-4FD3-A219-76E39A4E103A}" type="datetimeFigureOut">
              <a:rPr lang="zh-TW" altLang="en-US" smtClean="0"/>
              <a:t>2024/6/28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A1549-6993-4649-A0BD-3B3695952AD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790667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0DE79-34B1-4FD3-A219-76E39A4E103A}" type="datetimeFigureOut">
              <a:rPr lang="zh-TW" altLang="en-US" smtClean="0"/>
              <a:t>2024/6/28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A1549-6993-4649-A0BD-3B3695952AD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972788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0DE79-34B1-4FD3-A219-76E39A4E103A}" type="datetimeFigureOut">
              <a:rPr lang="zh-TW" altLang="en-US" smtClean="0"/>
              <a:t>2024/6/28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A1549-6993-4649-A0BD-3B3695952AD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464362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0DE79-34B1-4FD3-A219-76E39A4E103A}" type="datetimeFigureOut">
              <a:rPr lang="zh-TW" altLang="en-US" smtClean="0"/>
              <a:t>2024/6/28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A1549-6993-4649-A0BD-3B3695952AD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069247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0DE79-34B1-4FD3-A219-76E39A4E103A}" type="datetimeFigureOut">
              <a:rPr lang="zh-TW" altLang="en-US" smtClean="0"/>
              <a:t>2024/6/28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A1549-6993-4649-A0BD-3B3695952AD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11810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50DE79-34B1-4FD3-A219-76E39A4E103A}" type="datetimeFigureOut">
              <a:rPr lang="zh-TW" altLang="en-US" smtClean="0"/>
              <a:t>2024/6/28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1A1549-6993-4649-A0BD-3B3695952AD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97896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altLang="zh-TW" sz="5000" dirty="0">
                <a:solidFill>
                  <a:schemeClr val="accent5">
                    <a:lumMod val="75000"/>
                  </a:schemeClr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113.06.28</a:t>
            </a:r>
          </a:p>
          <a:p>
            <a:r>
              <a:rPr lang="zh-TW" altLang="en-US" sz="5000" dirty="0">
                <a:solidFill>
                  <a:schemeClr val="accent5">
                    <a:lumMod val="75000"/>
                  </a:schemeClr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第二學期結業式</a:t>
            </a:r>
            <a:endParaRPr lang="en-US" altLang="zh-TW" sz="5000" dirty="0">
              <a:solidFill>
                <a:schemeClr val="accent5">
                  <a:lumMod val="75000"/>
                </a:schemeClr>
              </a:solidFill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  <a:p>
            <a:r>
              <a:rPr lang="zh-TW" altLang="en-US" sz="5000" dirty="0">
                <a:solidFill>
                  <a:schemeClr val="accent5">
                    <a:lumMod val="75000"/>
                  </a:schemeClr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校園防疫及綜合衛教宣導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/>
          <a:srcRect l="840" t="27300" r="35321" b="19151"/>
          <a:stretch/>
        </p:blipFill>
        <p:spPr>
          <a:xfrm>
            <a:off x="947428" y="1122363"/>
            <a:ext cx="10297144" cy="238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8459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BC5ABE5-F4EF-42B5-A7B7-75B991E73C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D07DDE5A-5BA0-4019-B4B6-31A805D70FE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096000" cy="6858000"/>
          </a:xfr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229E8428-64A8-4856-A91E-7CA93EF50F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8" y="0"/>
            <a:ext cx="6096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6737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3F48D82-1E18-482D-BFA1-3FAC7CAFC0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8" name="內容版面配置區 7">
            <a:extLst>
              <a:ext uri="{FF2B5EF4-FFF2-40B4-BE49-F238E27FC236}">
                <a16:creationId xmlns:a16="http://schemas.microsoft.com/office/drawing/2014/main" id="{931CAE1E-E146-4765-BB70-B495A9A968D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5721532" cy="6858000"/>
          </a:xfrm>
        </p:spPr>
      </p:pic>
      <p:pic>
        <p:nvPicPr>
          <p:cNvPr id="12" name="圖片 11">
            <a:extLst>
              <a:ext uri="{FF2B5EF4-FFF2-40B4-BE49-F238E27FC236}">
                <a16:creationId xmlns:a16="http://schemas.microsoft.com/office/drawing/2014/main" id="{17C380F4-7F58-4A95-A1FD-C921BB1944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1531" y="0"/>
            <a:ext cx="647046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3290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7BC0647-1E7F-48FE-A72B-7EEA016E24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C5D37DF8-DDAF-4B99-AD39-B67B07CA2E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5909733" cy="6934200"/>
          </a:xfr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026E9F28-71C5-4A5F-AB17-F28576C57F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9732" y="0"/>
            <a:ext cx="628226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0341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29DC4F3-2289-4EB5-B360-CE6043845D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0" name="內容版面配置區 9">
            <a:extLst>
              <a:ext uri="{FF2B5EF4-FFF2-40B4-BE49-F238E27FC236}">
                <a16:creationId xmlns:a16="http://schemas.microsoft.com/office/drawing/2014/main" id="{2C1BF33D-A539-4897-B9FC-A4DAEF41C7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6096001" cy="6858000"/>
          </a:xfrm>
        </p:spPr>
      </p:pic>
      <p:pic>
        <p:nvPicPr>
          <p:cNvPr id="12" name="圖片 11">
            <a:extLst>
              <a:ext uri="{FF2B5EF4-FFF2-40B4-BE49-F238E27FC236}">
                <a16:creationId xmlns:a16="http://schemas.microsoft.com/office/drawing/2014/main" id="{FC9E4067-E3D0-453C-B54D-4C054BDCB1C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4742" y="0"/>
            <a:ext cx="635725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5250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021B604-6B64-4B6A-8810-A01976F0F7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6724C0B1-DB16-4EF2-BEC5-3A3E7CDC8C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155037" cy="6858000"/>
          </a:xfr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61F89F7E-E475-4D01-A6CC-1C5C97FA09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5037" y="0"/>
            <a:ext cx="60369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8861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0CAD8ED-A42E-447C-AF98-D6795E05A0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7A514FD8-0832-4056-8319-62E7B42E9C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5860"/>
            <a:ext cx="5911521" cy="3553095"/>
          </a:xfr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E9DD4DFF-F882-40A0-8977-CA3D1329C2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3782" y="0"/>
            <a:ext cx="6418217" cy="6858000"/>
          </a:xfrm>
          <a:prstGeom prst="rect">
            <a:avLst/>
          </a:prstGeom>
        </p:spPr>
      </p:pic>
      <p:pic>
        <p:nvPicPr>
          <p:cNvPr id="11" name="圖片 10">
            <a:extLst>
              <a:ext uri="{FF2B5EF4-FFF2-40B4-BE49-F238E27FC236}">
                <a16:creationId xmlns:a16="http://schemas.microsoft.com/office/drawing/2014/main" id="{D492D11B-05E9-429E-8D37-035F560BE67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553096"/>
            <a:ext cx="5773783" cy="3304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49002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07CC3AA-81CF-46F1-A6B3-EB1531EEF7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12" name="內容版面配置區 11">
            <a:extLst>
              <a:ext uri="{FF2B5EF4-FFF2-40B4-BE49-F238E27FC236}">
                <a16:creationId xmlns:a16="http://schemas.microsoft.com/office/drawing/2014/main" id="{1AA09C04-625E-4BD0-A226-0D6F0B25E3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69669"/>
            <a:ext cx="6096000" cy="6927669"/>
          </a:xfrm>
        </p:spPr>
      </p:pic>
      <p:pic>
        <p:nvPicPr>
          <p:cNvPr id="16" name="圖片 15">
            <a:extLst>
              <a:ext uri="{FF2B5EF4-FFF2-40B4-BE49-F238E27FC236}">
                <a16:creationId xmlns:a16="http://schemas.microsoft.com/office/drawing/2014/main" id="{903D1305-9004-49C1-A2B9-A5F76F96AA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4653" y="0"/>
            <a:ext cx="6095999" cy="3605349"/>
          </a:xfrm>
          <a:prstGeom prst="rect">
            <a:avLst/>
          </a:prstGeom>
        </p:spPr>
      </p:pic>
      <p:pic>
        <p:nvPicPr>
          <p:cNvPr id="18" name="圖片 17">
            <a:extLst>
              <a:ext uri="{FF2B5EF4-FFF2-40B4-BE49-F238E27FC236}">
                <a16:creationId xmlns:a16="http://schemas.microsoft.com/office/drawing/2014/main" id="{3F6B824D-C518-4816-B387-F63683EFF35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4652" y="3317966"/>
            <a:ext cx="6096000" cy="3540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9022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0BCD714-A1EC-43DC-8C96-40D00BDB5A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Picture 2" descr="孩童確診住院符合學生團險住院醫療的理賠項目。（圖／翻攝自國泰人壽YouTube）">
            <a:extLst>
              <a:ext uri="{FF2B5EF4-FFF2-40B4-BE49-F238E27FC236}">
                <a16:creationId xmlns:a16="http://schemas.microsoft.com/office/drawing/2014/main" id="{470FEFBC-363A-43F7-920F-4D65CACB5E3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5826034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家長備妥申請文件就可以向保險公司或是校園窗口遞送辦理。（圖／翻攝自國泰人壽YouTube）">
            <a:extLst>
              <a:ext uri="{FF2B5EF4-FFF2-40B4-BE49-F238E27FC236}">
                <a16:creationId xmlns:a16="http://schemas.microsoft.com/office/drawing/2014/main" id="{708CF702-7176-4C1C-B83B-4F7419A69E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6034" y="0"/>
            <a:ext cx="628758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04198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>
            <a:extLst>
              <a:ext uri="{FF2B5EF4-FFF2-40B4-BE49-F238E27FC236}">
                <a16:creationId xmlns:a16="http://schemas.microsoft.com/office/drawing/2014/main" id="{95D505D6-267C-4183-B4F4-9636078DAC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37211" y="258241"/>
            <a:ext cx="9144000" cy="1220243"/>
          </a:xfrm>
        </p:spPr>
        <p:txBody>
          <a:bodyPr/>
          <a:lstStyle/>
          <a:p>
            <a:r>
              <a:rPr lang="zh-TW" altLang="en-US" b="1" dirty="0">
                <a:solidFill>
                  <a:srgbClr val="00B050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暑假平安快樂</a:t>
            </a:r>
          </a:p>
        </p:txBody>
      </p:sp>
      <p:sp>
        <p:nvSpPr>
          <p:cNvPr id="5" name="副標題 4">
            <a:extLst>
              <a:ext uri="{FF2B5EF4-FFF2-40B4-BE49-F238E27FC236}">
                <a16:creationId xmlns:a16="http://schemas.microsoft.com/office/drawing/2014/main" id="{814E859A-D6B3-48F9-84E1-89B630AF91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37211" y="1750423"/>
            <a:ext cx="9144000" cy="4511039"/>
          </a:xfrm>
        </p:spPr>
        <p:txBody>
          <a:bodyPr>
            <a:normAutofit fontScale="92500"/>
          </a:bodyPr>
          <a:lstStyle/>
          <a:p>
            <a:br>
              <a:rPr lang="en-US" altLang="zh-TW" dirty="0"/>
            </a:br>
            <a:r>
              <a:rPr lang="zh-TW" altLang="en-US" sz="4000" u="sng" dirty="0">
                <a:solidFill>
                  <a:srgbClr val="0066FF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暑假期間</a:t>
            </a:r>
            <a:r>
              <a:rPr lang="zh-TW" altLang="en-US" sz="4000" b="1" dirty="0">
                <a:solidFill>
                  <a:srgbClr val="FF0000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因疾病或意外受傷</a:t>
            </a:r>
            <a:endParaRPr lang="en-US" altLang="zh-TW" sz="4000" b="1" dirty="0">
              <a:solidFill>
                <a:srgbClr val="FF0000"/>
              </a:solidFill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  <a:p>
            <a:endParaRPr lang="en-US" altLang="zh-TW" sz="4000" dirty="0"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  <a:p>
            <a:r>
              <a:rPr lang="zh-TW" altLang="en-US" sz="4000" dirty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符合團保理賠建議於休養治療完成後申請</a:t>
            </a:r>
            <a:br>
              <a:rPr lang="en-US" altLang="zh-TW" sz="4000" dirty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</a:br>
            <a:endParaRPr lang="en-US" altLang="zh-TW" sz="4000" dirty="0"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  <a:p>
            <a:r>
              <a:rPr lang="zh-TW" altLang="en-US" sz="4000" dirty="0">
                <a:solidFill>
                  <a:srgbClr val="0066FF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請記得於</a:t>
            </a:r>
            <a:r>
              <a:rPr lang="zh-TW" altLang="en-US" sz="4000" b="1" u="sng" dirty="0">
                <a:solidFill>
                  <a:srgbClr val="0066FF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開學後</a:t>
            </a:r>
            <a:r>
              <a:rPr lang="zh-TW" altLang="en-US" sz="4000" b="1" dirty="0">
                <a:solidFill>
                  <a:srgbClr val="0066FF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申請辦理</a:t>
            </a:r>
            <a:br>
              <a:rPr lang="en-US" altLang="zh-TW" sz="4000" dirty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</a:br>
            <a:br>
              <a:rPr lang="en-US" altLang="zh-TW" sz="4000" dirty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</a:br>
            <a:r>
              <a:rPr lang="en-US" altLang="zh-TW" sz="4000" dirty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&lt;</a:t>
            </a:r>
            <a:r>
              <a:rPr lang="zh-TW" altLang="en-US" sz="4000" dirty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謝謝聆聽</a:t>
            </a:r>
            <a:r>
              <a:rPr lang="en-US" altLang="zh-TW" sz="4000" dirty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&gt;</a:t>
            </a:r>
            <a:endParaRPr lang="zh-TW" altLang="en-US" sz="4000" dirty="0"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915381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BB8DAAC-2B93-494B-86B7-A37B4870B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867" y="365125"/>
            <a:ext cx="11853333" cy="1325563"/>
          </a:xfrm>
        </p:spPr>
        <p:txBody>
          <a:bodyPr>
            <a:noAutofit/>
          </a:bodyPr>
          <a:lstStyle/>
          <a:p>
            <a:pPr algn="ctr"/>
            <a:r>
              <a:rPr lang="zh-TW" altLang="en-US" sz="8000" dirty="0">
                <a:solidFill>
                  <a:srgbClr val="FF0000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燒拉吐痛疹  生病不上學</a:t>
            </a:r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BB36C1F6-F173-4882-8A80-C320DDCA9D9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90688"/>
            <a:ext cx="10515600" cy="5167312"/>
          </a:xfrm>
        </p:spPr>
      </p:pic>
    </p:spTree>
    <p:extLst>
      <p:ext uri="{BB962C8B-B14F-4D97-AF65-F5344CB8AC3E}">
        <p14:creationId xmlns:p14="http://schemas.microsoft.com/office/powerpoint/2010/main" val="25341591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5CCFEFF-E500-4650-8A38-90276C326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2576"/>
            <a:ext cx="10515600" cy="1325563"/>
          </a:xfrm>
        </p:spPr>
        <p:txBody>
          <a:bodyPr/>
          <a:lstStyle/>
          <a:p>
            <a:pPr algn="ctr"/>
            <a:r>
              <a:rPr lang="zh-TW" altLang="en-US" b="1" dirty="0">
                <a:solidFill>
                  <a:srgbClr val="FF0000"/>
                </a:solidFill>
              </a:rPr>
              <a:t>總統令</a:t>
            </a:r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3750153D-EED0-46AC-AD86-872B659BC7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28" y="1227908"/>
            <a:ext cx="12061372" cy="5630092"/>
          </a:xfrm>
        </p:spPr>
      </p:pic>
    </p:spTree>
    <p:extLst>
      <p:ext uri="{BB962C8B-B14F-4D97-AF65-F5344CB8AC3E}">
        <p14:creationId xmlns:p14="http://schemas.microsoft.com/office/powerpoint/2010/main" val="28052487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2AACC17-7A23-416B-AB60-4EDAA8859C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FC967005-72AB-48B5-9A03-49EB8F1959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92" t="278" r="-692" b="37292"/>
          <a:stretch/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6125343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內容版面配置區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93582473"/>
              </p:ext>
            </p:extLst>
          </p:nvPr>
        </p:nvGraphicFramePr>
        <p:xfrm>
          <a:off x="700414" y="0"/>
          <a:ext cx="11274468" cy="68579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637287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EE10131-214E-49E3-98C5-4F38E656AE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7200" dirty="0">
                <a:solidFill>
                  <a:srgbClr val="FF0000"/>
                </a:solidFill>
                <a:latin typeface="Adobe 黑体 Std R" panose="020B0400000000000000" pitchFamily="34" charset="-128"/>
                <a:ea typeface="Adobe 黑体 Std R" panose="020B0400000000000000" pitchFamily="34" charset="-128"/>
              </a:rPr>
              <a:t>何時帶口罩</a:t>
            </a:r>
            <a:r>
              <a:rPr lang="en-US" altLang="zh-TW" sz="7200" dirty="0">
                <a:solidFill>
                  <a:srgbClr val="FF0000"/>
                </a:solidFill>
                <a:latin typeface="Adobe 黑体 Std R" panose="020B0400000000000000" pitchFamily="34" charset="-128"/>
                <a:ea typeface="Adobe 黑体 Std R" panose="020B0400000000000000" pitchFamily="34" charset="-128"/>
              </a:rPr>
              <a:t>??</a:t>
            </a:r>
            <a:endParaRPr lang="zh-TW" altLang="en-US" sz="7200" dirty="0">
              <a:solidFill>
                <a:srgbClr val="FF0000"/>
              </a:solidFill>
              <a:latin typeface="Adobe 黑体 Std R" panose="020B0400000000000000" pitchFamily="34" charset="-128"/>
              <a:ea typeface="Adobe 黑体 Std R" panose="020B0400000000000000" pitchFamily="34" charset="-128"/>
            </a:endParaRPr>
          </a:p>
        </p:txBody>
      </p:sp>
      <p:graphicFrame>
        <p:nvGraphicFramePr>
          <p:cNvPr id="9" name="內容版面配置區 8">
            <a:extLst>
              <a:ext uri="{FF2B5EF4-FFF2-40B4-BE49-F238E27FC236}">
                <a16:creationId xmlns:a16="http://schemas.microsoft.com/office/drawing/2014/main" id="{9EA63CAB-B7C0-4AFC-B75B-9F88AA20BFB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24166998"/>
              </p:ext>
            </p:extLst>
          </p:nvPr>
        </p:nvGraphicFramePr>
        <p:xfrm>
          <a:off x="838200" y="1825625"/>
          <a:ext cx="10515600" cy="4667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088945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64512A1-6C01-4459-8EAD-5837EEC38D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7" name="內容版面配置區 6">
            <a:extLst>
              <a:ext uri="{FF2B5EF4-FFF2-40B4-BE49-F238E27FC236}">
                <a16:creationId xmlns:a16="http://schemas.microsoft.com/office/drawing/2014/main" id="{4C34ABE6-876E-4F3E-85AD-D796770B0FC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219" y="0"/>
            <a:ext cx="12245219" cy="6858000"/>
          </a:xfrm>
        </p:spPr>
      </p:pic>
    </p:spTree>
    <p:extLst>
      <p:ext uri="{BB962C8B-B14F-4D97-AF65-F5344CB8AC3E}">
        <p14:creationId xmlns:p14="http://schemas.microsoft.com/office/powerpoint/2010/main" val="25252338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5F1D5D2-7AD4-4289-B437-95B9E94959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2E4135D2-563B-4C64-B0ED-58BE83DF10B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6155267" cy="6858000"/>
          </a:xfr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8DD52DA6-FCBA-4476-9A55-EE8A4150D1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5266" y="0"/>
            <a:ext cx="603673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5875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C8EE1F3-5376-4AAC-8F48-587A7F2AAB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14" name="內容版面配置區 13">
            <a:extLst>
              <a:ext uri="{FF2B5EF4-FFF2-40B4-BE49-F238E27FC236}">
                <a16:creationId xmlns:a16="http://schemas.microsoft.com/office/drawing/2014/main" id="{FCEE0E4A-CF0C-4A5D-9081-EBB57C8FB2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3364034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2298</TotalTime>
  <Words>126</Words>
  <Application>Microsoft Office PowerPoint</Application>
  <PresentationFormat>寬螢幕</PresentationFormat>
  <Paragraphs>28</Paragraphs>
  <Slides>18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18</vt:i4>
      </vt:variant>
    </vt:vector>
  </HeadingPairs>
  <TitlesOfParts>
    <vt:vector size="26" baseType="lpstr">
      <vt:lpstr>Adobe 黑体 Std R</vt:lpstr>
      <vt:lpstr>Adobe 繁黑體 Std B</vt:lpstr>
      <vt:lpstr>Arial Unicode MS</vt:lpstr>
      <vt:lpstr>新細明體</vt:lpstr>
      <vt:lpstr>Arial</vt:lpstr>
      <vt:lpstr>Calibri</vt:lpstr>
      <vt:lpstr>Calibri Light</vt:lpstr>
      <vt:lpstr>Office 佈景主題</vt:lpstr>
      <vt:lpstr>PowerPoint 簡報</vt:lpstr>
      <vt:lpstr>燒拉吐痛疹  生病不上學</vt:lpstr>
      <vt:lpstr>總統令</vt:lpstr>
      <vt:lpstr>PowerPoint 簡報</vt:lpstr>
      <vt:lpstr>PowerPoint 簡報</vt:lpstr>
      <vt:lpstr>何時帶口罩??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暑假平安快樂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7+7或3+4  第8天返校前快篩</dc:title>
  <dc:creator>user</dc:creator>
  <cp:lastModifiedBy>USER</cp:lastModifiedBy>
  <cp:revision>40</cp:revision>
  <cp:lastPrinted>2022-05-17T08:36:33Z</cp:lastPrinted>
  <dcterms:created xsi:type="dcterms:W3CDTF">2022-05-17T07:28:13Z</dcterms:created>
  <dcterms:modified xsi:type="dcterms:W3CDTF">2024-06-28T01:02:27Z</dcterms:modified>
</cp:coreProperties>
</file>