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67" r:id="rId3"/>
    <p:sldId id="300" r:id="rId4"/>
    <p:sldId id="306" r:id="rId5"/>
    <p:sldId id="262" r:id="rId6"/>
    <p:sldId id="263" r:id="rId7"/>
    <p:sldId id="266" r:id="rId8"/>
    <p:sldId id="265" r:id="rId9"/>
    <p:sldId id="264" r:id="rId10"/>
    <p:sldId id="301" r:id="rId11"/>
    <p:sldId id="257" r:id="rId12"/>
    <p:sldId id="260" r:id="rId13"/>
    <p:sldId id="291" r:id="rId14"/>
    <p:sldId id="271" r:id="rId15"/>
    <p:sldId id="304" r:id="rId16"/>
    <p:sldId id="268" r:id="rId17"/>
    <p:sldId id="305" r:id="rId18"/>
    <p:sldId id="288" r:id="rId19"/>
    <p:sldId id="289" r:id="rId20"/>
    <p:sldId id="269" r:id="rId21"/>
    <p:sldId id="270" r:id="rId22"/>
    <p:sldId id="284" r:id="rId23"/>
    <p:sldId id="285" r:id="rId24"/>
    <p:sldId id="286" r:id="rId25"/>
    <p:sldId id="287" r:id="rId26"/>
    <p:sldId id="290" r:id="rId27"/>
    <p:sldId id="292" r:id="rId28"/>
    <p:sldId id="297" r:id="rId29"/>
    <p:sldId id="298" r:id="rId30"/>
    <p:sldId id="294" r:id="rId31"/>
    <p:sldId id="295" r:id="rId32"/>
    <p:sldId id="299" r:id="rId33"/>
    <p:sldId id="296" r:id="rId34"/>
    <p:sldId id="293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FF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C5524-B9BB-4D1A-84A6-0996A65C0C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D257BC-00C5-4D6C-A19D-D2B1C8374F23}">
      <dgm:prSet phldrT="[文字]" custT="1"/>
      <dgm:spPr>
        <a:solidFill>
          <a:srgbClr val="66FFFF"/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002060"/>
              </a:solidFill>
              <a:ea typeface="文鼎粗隸" panose="02010609010101010101" pitchFamily="49" charset="-120"/>
            </a:rPr>
            <a:t>掛號作業</a:t>
          </a:r>
          <a:r>
            <a:rPr lang="en-US" altLang="zh-TW" sz="6000" b="1" dirty="0">
              <a:solidFill>
                <a:srgbClr val="002060"/>
              </a:solidFill>
              <a:ea typeface="文鼎粗隸" panose="02010609010101010101" pitchFamily="49" charset="-120"/>
            </a:rPr>
            <a:t>(B</a:t>
          </a:r>
          <a:r>
            <a:rPr lang="zh-TW" altLang="en-US" sz="6000" b="1" dirty="0">
              <a:solidFill>
                <a:srgbClr val="002060"/>
              </a:solidFill>
              <a:ea typeface="文鼎粗隸" panose="02010609010101010101" pitchFamily="49" charset="-120"/>
            </a:rPr>
            <a:t>類別教職員</a:t>
          </a:r>
          <a:r>
            <a:rPr lang="en-US" altLang="zh-TW" sz="6000" b="1" dirty="0">
              <a:solidFill>
                <a:srgbClr val="002060"/>
              </a:solidFill>
              <a:ea typeface="文鼎粗隸" panose="02010609010101010101" pitchFamily="49" charset="-120"/>
            </a:rPr>
            <a:t>)</a:t>
          </a:r>
          <a:endParaRPr lang="zh-TW" altLang="en-US" sz="6000" b="1" dirty="0">
            <a:solidFill>
              <a:srgbClr val="002060"/>
            </a:solidFill>
            <a:ea typeface="文鼎粗隸" panose="02010609010101010101" pitchFamily="49" charset="-120"/>
          </a:endParaRPr>
        </a:p>
      </dgm:t>
    </dgm:pt>
    <dgm:pt modelId="{766EDDB2-6E54-43DA-BB86-43D9D88E1EF5}" type="parTrans" cxnId="{DCE2FF13-EB25-4DB2-AD65-46707E88DAFA}">
      <dgm:prSet/>
      <dgm:spPr/>
      <dgm:t>
        <a:bodyPr/>
        <a:lstStyle/>
        <a:p>
          <a:endParaRPr lang="zh-TW" altLang="en-US"/>
        </a:p>
      </dgm:t>
    </dgm:pt>
    <dgm:pt modelId="{0837D15E-142C-47D0-920B-CBE609C03404}" type="sibTrans" cxnId="{DCE2FF13-EB25-4DB2-AD65-46707E88DAFA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C9E5AD2-C22F-475B-9BAA-693AC4651973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7030A0"/>
              </a:solidFill>
              <a:ea typeface="文鼎粗隸" panose="02010609010101010101" pitchFamily="49" charset="-120"/>
            </a:rPr>
            <a:t>醫師看診</a:t>
          </a:r>
        </a:p>
      </dgm:t>
    </dgm:pt>
    <dgm:pt modelId="{9F3DBDF4-CB6F-401F-9A34-B66ADAD07BCC}" type="parTrans" cxnId="{64B7E2E3-75D3-4019-9883-65D05000E5B7}">
      <dgm:prSet/>
      <dgm:spPr/>
      <dgm:t>
        <a:bodyPr/>
        <a:lstStyle/>
        <a:p>
          <a:endParaRPr lang="zh-TW" altLang="en-US"/>
        </a:p>
      </dgm:t>
    </dgm:pt>
    <dgm:pt modelId="{96BD638A-AF5C-436F-B62C-A58949E986C3}" type="sibTrans" cxnId="{64B7E2E3-75D3-4019-9883-65D05000E5B7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51376230-E652-4D00-BABF-E5ACB2FB3629}">
      <dgm:prSet phldrT="[文字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0070C0"/>
              </a:solidFill>
              <a:ea typeface="文鼎粗隸" panose="02010609010101010101" pitchFamily="49" charset="-120"/>
            </a:rPr>
            <a:t>接種區</a:t>
          </a:r>
          <a:r>
            <a:rPr lang="en-US" altLang="zh-TW" sz="6000" b="1" dirty="0">
              <a:solidFill>
                <a:srgbClr val="0070C0"/>
              </a:solidFill>
              <a:ea typeface="文鼎粗隸" panose="02010609010101010101" pitchFamily="49" charset="-120"/>
            </a:rPr>
            <a:t>:</a:t>
          </a:r>
          <a:r>
            <a:rPr lang="zh-TW" altLang="en-US" sz="6000" b="1" dirty="0">
              <a:solidFill>
                <a:srgbClr val="0070C0"/>
              </a:solidFill>
              <a:ea typeface="文鼎粗隸" panose="02010609010101010101" pitchFamily="49" charset="-120"/>
            </a:rPr>
            <a:t>流感疫苗接種</a:t>
          </a:r>
        </a:p>
      </dgm:t>
    </dgm:pt>
    <dgm:pt modelId="{6F88B414-8976-436A-B4C3-BBAC559D226A}" type="par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B31E48B2-B050-4326-B1EE-3FA9F55F16F2}" type="sib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CF1AB7C3-2A33-45C9-828C-BBD63A1C840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B64720"/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校護發放個人接種資料</a:t>
          </a:r>
        </a:p>
      </dgm:t>
    </dgm:pt>
    <dgm:pt modelId="{C18D0126-50CB-4357-A37D-C99A42B718B0}" type="parTrans" cxnId="{C0679AD3-140C-4D9C-A556-653722500A09}">
      <dgm:prSet/>
      <dgm:spPr/>
      <dgm:t>
        <a:bodyPr/>
        <a:lstStyle/>
        <a:p>
          <a:endParaRPr lang="zh-TW" altLang="en-US"/>
        </a:p>
      </dgm:t>
    </dgm:pt>
    <dgm:pt modelId="{2A23811E-8159-4841-950A-2D63C7EFB327}" type="sibTrans" cxnId="{C0679AD3-140C-4D9C-A556-653722500A09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2ECAD6C-7124-40F5-B033-6A02C1BF90BF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點名</a:t>
          </a:r>
          <a:r>
            <a:rPr lang="en-US" altLang="zh-TW" sz="6000" b="1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+</a:t>
          </a:r>
          <a:r>
            <a:rPr lang="zh-TW" altLang="en-US" sz="6000" b="1" dirty="0">
              <a:solidFill>
                <a:srgbClr val="FF0000"/>
              </a:solidFill>
              <a:ea typeface="文鼎粗隸" panose="02010609010101010101" pitchFamily="49" charset="-120"/>
            </a:rPr>
            <a:t>體溫異常</a:t>
          </a:r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複測</a:t>
          </a:r>
        </a:p>
      </dgm:t>
    </dgm:pt>
    <dgm:pt modelId="{8C5C92F1-3FB3-4AC7-8839-07BAF16036B3}" type="parTrans" cxnId="{54542FC2-E9B0-49AA-8767-B3704F675F7F}">
      <dgm:prSet/>
      <dgm:spPr/>
      <dgm:t>
        <a:bodyPr/>
        <a:lstStyle/>
        <a:p>
          <a:endParaRPr lang="zh-TW" altLang="en-US"/>
        </a:p>
      </dgm:t>
    </dgm:pt>
    <dgm:pt modelId="{0234FFA4-AD6C-40AD-BE0D-BE9025430466}" type="sibTrans" cxnId="{54542FC2-E9B0-49AA-8767-B3704F675F7F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2FC5440-86A4-4F31-845D-444B416178EC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DE4FE81B-B43F-42EA-BAFD-94A6A7A53863}" type="parTrans" cxnId="{933D125C-36CE-465F-AB46-E473C811C6D1}">
      <dgm:prSet/>
      <dgm:spPr/>
      <dgm:t>
        <a:bodyPr/>
        <a:lstStyle/>
        <a:p>
          <a:endParaRPr lang="zh-TW" altLang="en-US"/>
        </a:p>
      </dgm:t>
    </dgm:pt>
    <dgm:pt modelId="{81D64125-16B0-4CCA-98B0-8DDF98D98A4F}" type="sibTrans" cxnId="{933D125C-36CE-465F-AB46-E473C811C6D1}">
      <dgm:prSet/>
      <dgm:spPr/>
      <dgm:t>
        <a:bodyPr/>
        <a:lstStyle/>
        <a:p>
          <a:endParaRPr lang="zh-TW" altLang="en-US"/>
        </a:p>
      </dgm:t>
    </dgm:pt>
    <dgm:pt modelId="{DDB064F3-A9CE-4864-9ABE-93C29CE0EDCE}">
      <dgm:prSet custLinFactNeighborY="-3294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zh-TW" altLang="en-US"/>
        </a:p>
      </dgm:t>
    </dgm:pt>
    <dgm:pt modelId="{EA9D83EE-6AF8-4140-88E7-E7026B7C7FA4}" type="parTrans" cxnId="{8EE9EFFF-3033-4F1C-8306-61C6D7585DC5}">
      <dgm:prSet/>
      <dgm:spPr/>
      <dgm:t>
        <a:bodyPr/>
        <a:lstStyle/>
        <a:p>
          <a:endParaRPr lang="zh-TW" altLang="en-US"/>
        </a:p>
      </dgm:t>
    </dgm:pt>
    <dgm:pt modelId="{9C4982D8-47F4-4EE6-B34A-0E25E4AECA7B}" type="sibTrans" cxnId="{8EE9EFFF-3033-4F1C-8306-61C6D7585DC5}">
      <dgm:prSet/>
      <dgm:spPr/>
      <dgm:t>
        <a:bodyPr/>
        <a:lstStyle/>
        <a:p>
          <a:endParaRPr lang="zh-TW" altLang="en-US"/>
        </a:p>
      </dgm:t>
    </dgm:pt>
    <dgm:pt modelId="{01472CE8-2061-4523-96B9-B9427F8138DA}">
      <dgm:prSet/>
      <dgm:spPr/>
      <dgm:t>
        <a:bodyPr/>
        <a:lstStyle/>
        <a:p>
          <a:endParaRPr lang="zh-TW" altLang="en-US"/>
        </a:p>
      </dgm:t>
    </dgm:pt>
    <dgm:pt modelId="{BBFE5C68-0450-476B-AF45-41AA0EDE4989}" type="parTrans" cxnId="{79034844-92CB-4837-9905-CBA94AAA1218}">
      <dgm:prSet/>
      <dgm:spPr/>
      <dgm:t>
        <a:bodyPr/>
        <a:lstStyle/>
        <a:p>
          <a:endParaRPr lang="zh-TW" altLang="en-US"/>
        </a:p>
      </dgm:t>
    </dgm:pt>
    <dgm:pt modelId="{E951214A-24A2-4022-8CBA-E98A4C826C97}" type="sibTrans" cxnId="{79034844-92CB-4837-9905-CBA94AAA1218}">
      <dgm:prSet/>
      <dgm:spPr/>
      <dgm:t>
        <a:bodyPr/>
        <a:lstStyle/>
        <a:p>
          <a:endParaRPr lang="zh-TW" altLang="en-US"/>
        </a:p>
      </dgm:t>
    </dgm:pt>
    <dgm:pt modelId="{CDD932EC-DC07-4BD0-BCDF-7EC9EF47B21D}">
      <dgm:prSet/>
      <dgm:spPr/>
      <dgm:t>
        <a:bodyPr/>
        <a:lstStyle/>
        <a:p>
          <a:endParaRPr lang="zh-TW" altLang="en-US"/>
        </a:p>
      </dgm:t>
    </dgm:pt>
    <dgm:pt modelId="{C3277D43-7776-47D1-AC5F-8BDE11E986D3}" type="parTrans" cxnId="{4E6CAD40-BE2C-4289-9142-93FAF7CBD896}">
      <dgm:prSet/>
      <dgm:spPr/>
      <dgm:t>
        <a:bodyPr/>
        <a:lstStyle/>
        <a:p>
          <a:endParaRPr lang="zh-TW" altLang="en-US"/>
        </a:p>
      </dgm:t>
    </dgm:pt>
    <dgm:pt modelId="{0DB02571-1DEA-4629-BCC4-75DE3E33643B}" type="sibTrans" cxnId="{4E6CAD40-BE2C-4289-9142-93FAF7CBD896}">
      <dgm:prSet/>
      <dgm:spPr/>
      <dgm:t>
        <a:bodyPr/>
        <a:lstStyle/>
        <a:p>
          <a:endParaRPr lang="zh-TW" altLang="en-US"/>
        </a:p>
      </dgm:t>
    </dgm:pt>
    <dgm:pt modelId="{5C1D2FEE-25F9-4DEE-AA40-5542DD18BA55}">
      <dgm:prSet/>
      <dgm:spPr/>
      <dgm:t>
        <a:bodyPr/>
        <a:lstStyle/>
        <a:p>
          <a:endParaRPr lang="zh-TW" altLang="en-US"/>
        </a:p>
      </dgm:t>
    </dgm:pt>
    <dgm:pt modelId="{F950BF55-1948-40A7-8FBC-5972EFF6393C}" type="parTrans" cxnId="{EEA48D2F-D37D-421F-BACE-5BD8AA4C0A67}">
      <dgm:prSet/>
      <dgm:spPr/>
      <dgm:t>
        <a:bodyPr/>
        <a:lstStyle/>
        <a:p>
          <a:endParaRPr lang="zh-TW" altLang="en-US"/>
        </a:p>
      </dgm:t>
    </dgm:pt>
    <dgm:pt modelId="{014B2C67-07D7-46EA-8C07-9B1238D1A349}" type="sibTrans" cxnId="{EEA48D2F-D37D-421F-BACE-5BD8AA4C0A67}">
      <dgm:prSet/>
      <dgm:spPr/>
      <dgm:t>
        <a:bodyPr/>
        <a:lstStyle/>
        <a:p>
          <a:endParaRPr lang="zh-TW" altLang="en-US"/>
        </a:p>
      </dgm:t>
    </dgm:pt>
    <dgm:pt modelId="{E64EFFE6-42A9-467D-B4DB-AEE91838C94D}" type="pres">
      <dgm:prSet presAssocID="{86CC5524-B9BB-4D1A-84A6-0996A65C0C0E}" presName="outerComposite" presStyleCnt="0">
        <dgm:presLayoutVars>
          <dgm:chMax val="5"/>
          <dgm:dir/>
          <dgm:resizeHandles val="exact"/>
        </dgm:presLayoutVars>
      </dgm:prSet>
      <dgm:spPr/>
    </dgm:pt>
    <dgm:pt modelId="{D17D8DEF-EA82-4C58-90B7-D13A30774C84}" type="pres">
      <dgm:prSet presAssocID="{86CC5524-B9BB-4D1A-84A6-0996A65C0C0E}" presName="dummyMaxCanvas" presStyleCnt="0">
        <dgm:presLayoutVars/>
      </dgm:prSet>
      <dgm:spPr/>
    </dgm:pt>
    <dgm:pt modelId="{100553EA-523E-4EFD-8882-89AE099C2F0B}" type="pres">
      <dgm:prSet presAssocID="{86CC5524-B9BB-4D1A-84A6-0996A65C0C0E}" presName="FiveNodes_1" presStyleLbl="node1" presStyleIdx="0" presStyleCnt="5" custLinFactNeighborX="-7492" custLinFactNeighborY="0">
        <dgm:presLayoutVars>
          <dgm:bulletEnabled val="1"/>
        </dgm:presLayoutVars>
      </dgm:prSet>
      <dgm:spPr/>
    </dgm:pt>
    <dgm:pt modelId="{3D8C52E6-18E1-4FDF-A126-D34AC690A47D}" type="pres">
      <dgm:prSet presAssocID="{86CC5524-B9BB-4D1A-84A6-0996A65C0C0E}" presName="FiveNodes_2" presStyleLbl="node1" presStyleIdx="1" presStyleCnt="5" custScaleX="110862">
        <dgm:presLayoutVars>
          <dgm:bulletEnabled val="1"/>
        </dgm:presLayoutVars>
      </dgm:prSet>
      <dgm:spPr/>
    </dgm:pt>
    <dgm:pt modelId="{69B16DF1-17AD-4738-B937-C621781699FD}" type="pres">
      <dgm:prSet presAssocID="{86CC5524-B9BB-4D1A-84A6-0996A65C0C0E}" presName="FiveNodes_3" presStyleLbl="node1" presStyleIdx="2" presStyleCnt="5" custScaleX="111526" custLinFactNeighborX="-2544" custLinFactNeighborY="1599">
        <dgm:presLayoutVars>
          <dgm:bulletEnabled val="1"/>
        </dgm:presLayoutVars>
      </dgm:prSet>
      <dgm:spPr/>
    </dgm:pt>
    <dgm:pt modelId="{DCDD4B90-E141-4E8E-9D47-AF65B72B0E1C}" type="pres">
      <dgm:prSet presAssocID="{86CC5524-B9BB-4D1A-84A6-0996A65C0C0E}" presName="FiveNodes_4" presStyleLbl="node1" presStyleIdx="3" presStyleCnt="5" custScaleX="108292" custLinFactNeighborX="-3394" custLinFactNeighborY="-800">
        <dgm:presLayoutVars>
          <dgm:bulletEnabled val="1"/>
        </dgm:presLayoutVars>
      </dgm:prSet>
      <dgm:spPr/>
    </dgm:pt>
    <dgm:pt modelId="{1F90BE70-9D6F-4A30-B5D0-0B251DF32651}" type="pres">
      <dgm:prSet presAssocID="{86CC5524-B9BB-4D1A-84A6-0996A65C0C0E}" presName="FiveNodes_5" presStyleLbl="node1" presStyleIdx="4" presStyleCnt="5" custScaleX="109616" custLinFactNeighborX="-4093" custLinFactNeighborY="-2399">
        <dgm:presLayoutVars>
          <dgm:bulletEnabled val="1"/>
        </dgm:presLayoutVars>
      </dgm:prSet>
      <dgm:spPr/>
    </dgm:pt>
    <dgm:pt modelId="{688F01A7-41B6-4D53-9601-A4DF22CA3C60}" type="pres">
      <dgm:prSet presAssocID="{86CC5524-B9BB-4D1A-84A6-0996A65C0C0E}" presName="FiveConn_1-2" presStyleLbl="fgAccFollowNode1" presStyleIdx="0" presStyleCnt="4">
        <dgm:presLayoutVars>
          <dgm:bulletEnabled val="1"/>
        </dgm:presLayoutVars>
      </dgm:prSet>
      <dgm:spPr/>
    </dgm:pt>
    <dgm:pt modelId="{5D1A9654-1145-43A3-943F-BABC31700AFA}" type="pres">
      <dgm:prSet presAssocID="{86CC5524-B9BB-4D1A-84A6-0996A65C0C0E}" presName="FiveConn_2-3" presStyleLbl="fgAccFollowNode1" presStyleIdx="1" presStyleCnt="4">
        <dgm:presLayoutVars>
          <dgm:bulletEnabled val="1"/>
        </dgm:presLayoutVars>
      </dgm:prSet>
      <dgm:spPr/>
    </dgm:pt>
    <dgm:pt modelId="{F9E5E8DE-515E-45B4-95A5-004DC2B619DE}" type="pres">
      <dgm:prSet presAssocID="{86CC5524-B9BB-4D1A-84A6-0996A65C0C0E}" presName="FiveConn_3-4" presStyleLbl="fgAccFollowNode1" presStyleIdx="2" presStyleCnt="4">
        <dgm:presLayoutVars>
          <dgm:bulletEnabled val="1"/>
        </dgm:presLayoutVars>
      </dgm:prSet>
      <dgm:spPr/>
    </dgm:pt>
    <dgm:pt modelId="{345A7777-4DE2-43A0-9EC7-3268440FBB11}" type="pres">
      <dgm:prSet presAssocID="{86CC5524-B9BB-4D1A-84A6-0996A65C0C0E}" presName="FiveConn_4-5" presStyleLbl="fgAccFollowNode1" presStyleIdx="3" presStyleCnt="4" custLinFactNeighborY="5067">
        <dgm:presLayoutVars>
          <dgm:bulletEnabled val="1"/>
        </dgm:presLayoutVars>
      </dgm:prSet>
      <dgm:spPr/>
    </dgm:pt>
    <dgm:pt modelId="{166E6050-4B0D-439E-AFF8-E300B9103755}" type="pres">
      <dgm:prSet presAssocID="{86CC5524-B9BB-4D1A-84A6-0996A65C0C0E}" presName="FiveNodes_1_text" presStyleLbl="node1" presStyleIdx="4" presStyleCnt="5">
        <dgm:presLayoutVars>
          <dgm:bulletEnabled val="1"/>
        </dgm:presLayoutVars>
      </dgm:prSet>
      <dgm:spPr/>
    </dgm:pt>
    <dgm:pt modelId="{3C2781C8-4F1D-4578-9A46-644D661C19CD}" type="pres">
      <dgm:prSet presAssocID="{86CC5524-B9BB-4D1A-84A6-0996A65C0C0E}" presName="FiveNodes_2_text" presStyleLbl="node1" presStyleIdx="4" presStyleCnt="5">
        <dgm:presLayoutVars>
          <dgm:bulletEnabled val="1"/>
        </dgm:presLayoutVars>
      </dgm:prSet>
      <dgm:spPr/>
    </dgm:pt>
    <dgm:pt modelId="{FDA93FD7-01B4-405A-BC23-D7176C4432BE}" type="pres">
      <dgm:prSet presAssocID="{86CC5524-B9BB-4D1A-84A6-0996A65C0C0E}" presName="FiveNodes_3_text" presStyleLbl="node1" presStyleIdx="4" presStyleCnt="5">
        <dgm:presLayoutVars>
          <dgm:bulletEnabled val="1"/>
        </dgm:presLayoutVars>
      </dgm:prSet>
      <dgm:spPr/>
    </dgm:pt>
    <dgm:pt modelId="{9C56104C-4CC0-4445-BB4D-F2578EC9E5DE}" type="pres">
      <dgm:prSet presAssocID="{86CC5524-B9BB-4D1A-84A6-0996A65C0C0E}" presName="FiveNodes_4_text" presStyleLbl="node1" presStyleIdx="4" presStyleCnt="5">
        <dgm:presLayoutVars>
          <dgm:bulletEnabled val="1"/>
        </dgm:presLayoutVars>
      </dgm:prSet>
      <dgm:spPr/>
    </dgm:pt>
    <dgm:pt modelId="{9DC73784-578A-44F3-A090-FC94E462CC4F}" type="pres">
      <dgm:prSet presAssocID="{86CC5524-B9BB-4D1A-84A6-0996A65C0C0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4D0D007-D2D2-4DB8-B3E7-ACA56A84DD6F}" type="presOf" srcId="{CF1AB7C3-2A33-45C9-828C-BBD63A1C8404}" destId="{3C2781C8-4F1D-4578-9A46-644D661C19CD}" srcOrd="1" destOrd="0" presId="urn:microsoft.com/office/officeart/2005/8/layout/vProcess5"/>
    <dgm:cxn modelId="{E9004C08-8589-4E68-BA48-09F3474A7489}" type="presOf" srcId="{51376230-E652-4D00-BABF-E5ACB2FB3629}" destId="{9DC73784-578A-44F3-A090-FC94E462CC4F}" srcOrd="1" destOrd="0" presId="urn:microsoft.com/office/officeart/2005/8/layout/vProcess5"/>
    <dgm:cxn modelId="{8BFD590A-4F52-4167-9A76-565F76394999}" type="presOf" srcId="{D2ECAD6C-7124-40F5-B033-6A02C1BF90BF}" destId="{166E6050-4B0D-439E-AFF8-E300B9103755}" srcOrd="1" destOrd="0" presId="urn:microsoft.com/office/officeart/2005/8/layout/vProcess5"/>
    <dgm:cxn modelId="{A320710E-141C-44A7-8F59-BA73273CE33E}" type="presOf" srcId="{6BD257BC-00C5-4D6C-A19D-D2B1C8374F23}" destId="{69B16DF1-17AD-4738-B937-C621781699FD}" srcOrd="0" destOrd="0" presId="urn:microsoft.com/office/officeart/2005/8/layout/vProcess5"/>
    <dgm:cxn modelId="{DCE2FF13-EB25-4DB2-AD65-46707E88DAFA}" srcId="{86CC5524-B9BB-4D1A-84A6-0996A65C0C0E}" destId="{6BD257BC-00C5-4D6C-A19D-D2B1C8374F23}" srcOrd="2" destOrd="0" parTransId="{766EDDB2-6E54-43DA-BB86-43D9D88E1EF5}" sibTransId="{0837D15E-142C-47D0-920B-CBE609C03404}"/>
    <dgm:cxn modelId="{EEA48D2F-D37D-421F-BACE-5BD8AA4C0A67}" srcId="{86CC5524-B9BB-4D1A-84A6-0996A65C0C0E}" destId="{5C1D2FEE-25F9-4DEE-AA40-5542DD18BA55}" srcOrd="9" destOrd="0" parTransId="{F950BF55-1948-40A7-8FBC-5972EFF6393C}" sibTransId="{014B2C67-07D7-46EA-8C07-9B1238D1A349}"/>
    <dgm:cxn modelId="{BDCFA232-0852-4E45-8C35-878940F0F310}" type="presOf" srcId="{51376230-E652-4D00-BABF-E5ACB2FB3629}" destId="{1F90BE70-9D6F-4A30-B5D0-0B251DF32651}" srcOrd="0" destOrd="0" presId="urn:microsoft.com/office/officeart/2005/8/layout/vProcess5"/>
    <dgm:cxn modelId="{C0D2013E-F900-47D0-BBE8-A784AB8BC604}" type="presOf" srcId="{96BD638A-AF5C-436F-B62C-A58949E986C3}" destId="{345A7777-4DE2-43A0-9EC7-3268440FBB11}" srcOrd="0" destOrd="0" presId="urn:microsoft.com/office/officeart/2005/8/layout/vProcess5"/>
    <dgm:cxn modelId="{4E6CAD40-BE2C-4289-9142-93FAF7CBD896}" srcId="{86CC5524-B9BB-4D1A-84A6-0996A65C0C0E}" destId="{CDD932EC-DC07-4BD0-BCDF-7EC9EF47B21D}" srcOrd="8" destOrd="0" parTransId="{C3277D43-7776-47D1-AC5F-8BDE11E986D3}" sibTransId="{0DB02571-1DEA-4629-BCC4-75DE3E33643B}"/>
    <dgm:cxn modelId="{933D125C-36CE-465F-AB46-E473C811C6D1}" srcId="{86CC5524-B9BB-4D1A-84A6-0996A65C0C0E}" destId="{D2FC5440-86A4-4F31-845D-444B416178EC}" srcOrd="5" destOrd="0" parTransId="{DE4FE81B-B43F-42EA-BAFD-94A6A7A53863}" sibTransId="{81D64125-16B0-4CCA-98B0-8DDF98D98A4F}"/>
    <dgm:cxn modelId="{79034844-92CB-4837-9905-CBA94AAA1218}" srcId="{86CC5524-B9BB-4D1A-84A6-0996A65C0C0E}" destId="{01472CE8-2061-4523-96B9-B9427F8138DA}" srcOrd="7" destOrd="0" parTransId="{BBFE5C68-0450-476B-AF45-41AA0EDE4989}" sibTransId="{E951214A-24A2-4022-8CBA-E98A4C826C97}"/>
    <dgm:cxn modelId="{81502066-55D3-4B80-88F6-4E27AB1F3B14}" type="presOf" srcId="{CF1AB7C3-2A33-45C9-828C-BBD63A1C8404}" destId="{3D8C52E6-18E1-4FDF-A126-D34AC690A47D}" srcOrd="0" destOrd="0" presId="urn:microsoft.com/office/officeart/2005/8/layout/vProcess5"/>
    <dgm:cxn modelId="{0152A34B-524F-481C-8A9E-8BD9E72E0CBC}" srcId="{86CC5524-B9BB-4D1A-84A6-0996A65C0C0E}" destId="{51376230-E652-4D00-BABF-E5ACB2FB3629}" srcOrd="4" destOrd="0" parTransId="{6F88B414-8976-436A-B4C3-BBAC559D226A}" sibTransId="{B31E48B2-B050-4326-B1EE-3FA9F55F16F2}"/>
    <dgm:cxn modelId="{1B81144C-AC2B-4428-A3CE-D965BFDCCAD2}" type="presOf" srcId="{D2ECAD6C-7124-40F5-B033-6A02C1BF90BF}" destId="{100553EA-523E-4EFD-8882-89AE099C2F0B}" srcOrd="0" destOrd="0" presId="urn:microsoft.com/office/officeart/2005/8/layout/vProcess5"/>
    <dgm:cxn modelId="{259CAE51-050D-4C80-BE69-33426FD2C5F8}" type="presOf" srcId="{0234FFA4-AD6C-40AD-BE0D-BE9025430466}" destId="{688F01A7-41B6-4D53-9601-A4DF22CA3C60}" srcOrd="0" destOrd="0" presId="urn:microsoft.com/office/officeart/2005/8/layout/vProcess5"/>
    <dgm:cxn modelId="{9100275A-B4FA-48F9-96D6-D1C682F1B188}" type="presOf" srcId="{6BD257BC-00C5-4D6C-A19D-D2B1C8374F23}" destId="{FDA93FD7-01B4-405A-BC23-D7176C4432BE}" srcOrd="1" destOrd="0" presId="urn:microsoft.com/office/officeart/2005/8/layout/vProcess5"/>
    <dgm:cxn modelId="{4ACC5B7F-C66F-4595-9A52-EC3AFE1B86E7}" type="presOf" srcId="{86CC5524-B9BB-4D1A-84A6-0996A65C0C0E}" destId="{E64EFFE6-42A9-467D-B4DB-AEE91838C94D}" srcOrd="0" destOrd="0" presId="urn:microsoft.com/office/officeart/2005/8/layout/vProcess5"/>
    <dgm:cxn modelId="{E4A5ED9D-E7D2-4A71-81F9-DD14966CC2F0}" type="presOf" srcId="{DC9E5AD2-C22F-475B-9BAA-693AC4651973}" destId="{9C56104C-4CC0-4445-BB4D-F2578EC9E5DE}" srcOrd="1" destOrd="0" presId="urn:microsoft.com/office/officeart/2005/8/layout/vProcess5"/>
    <dgm:cxn modelId="{54542FC2-E9B0-49AA-8767-B3704F675F7F}" srcId="{86CC5524-B9BB-4D1A-84A6-0996A65C0C0E}" destId="{D2ECAD6C-7124-40F5-B033-6A02C1BF90BF}" srcOrd="0" destOrd="0" parTransId="{8C5C92F1-3FB3-4AC7-8839-07BAF16036B3}" sibTransId="{0234FFA4-AD6C-40AD-BE0D-BE9025430466}"/>
    <dgm:cxn modelId="{4714CDD1-255C-4529-95FA-8B09CDA8046F}" type="presOf" srcId="{2A23811E-8159-4841-950A-2D63C7EFB327}" destId="{5D1A9654-1145-43A3-943F-BABC31700AFA}" srcOrd="0" destOrd="0" presId="urn:microsoft.com/office/officeart/2005/8/layout/vProcess5"/>
    <dgm:cxn modelId="{C0679AD3-140C-4D9C-A556-653722500A09}" srcId="{86CC5524-B9BB-4D1A-84A6-0996A65C0C0E}" destId="{CF1AB7C3-2A33-45C9-828C-BBD63A1C8404}" srcOrd="1" destOrd="0" parTransId="{C18D0126-50CB-4357-A37D-C99A42B718B0}" sibTransId="{2A23811E-8159-4841-950A-2D63C7EFB327}"/>
    <dgm:cxn modelId="{4B8148DA-BC19-42A2-9B1E-49A4A01A3E68}" type="presOf" srcId="{0837D15E-142C-47D0-920B-CBE609C03404}" destId="{F9E5E8DE-515E-45B4-95A5-004DC2B619DE}" srcOrd="0" destOrd="0" presId="urn:microsoft.com/office/officeart/2005/8/layout/vProcess5"/>
    <dgm:cxn modelId="{64B7E2E3-75D3-4019-9883-65D05000E5B7}" srcId="{86CC5524-B9BB-4D1A-84A6-0996A65C0C0E}" destId="{DC9E5AD2-C22F-475B-9BAA-693AC4651973}" srcOrd="3" destOrd="0" parTransId="{9F3DBDF4-CB6F-401F-9A34-B66ADAD07BCC}" sibTransId="{96BD638A-AF5C-436F-B62C-A58949E986C3}"/>
    <dgm:cxn modelId="{5E0F67EB-FA60-45BF-B316-941C8EB6A98F}" type="presOf" srcId="{DC9E5AD2-C22F-475B-9BAA-693AC4651973}" destId="{DCDD4B90-E141-4E8E-9D47-AF65B72B0E1C}" srcOrd="0" destOrd="0" presId="urn:microsoft.com/office/officeart/2005/8/layout/vProcess5"/>
    <dgm:cxn modelId="{8EE9EFFF-3033-4F1C-8306-61C6D7585DC5}" srcId="{86CC5524-B9BB-4D1A-84A6-0996A65C0C0E}" destId="{DDB064F3-A9CE-4864-9ABE-93C29CE0EDCE}" srcOrd="6" destOrd="0" parTransId="{EA9D83EE-6AF8-4140-88E7-E7026B7C7FA4}" sibTransId="{9C4982D8-47F4-4EE6-B34A-0E25E4AECA7B}"/>
    <dgm:cxn modelId="{2BF5E3A3-29DE-4CE6-9F0E-B71D4407FF72}" type="presParOf" srcId="{E64EFFE6-42A9-467D-B4DB-AEE91838C94D}" destId="{D17D8DEF-EA82-4C58-90B7-D13A30774C84}" srcOrd="0" destOrd="0" presId="urn:microsoft.com/office/officeart/2005/8/layout/vProcess5"/>
    <dgm:cxn modelId="{B4C0696B-676A-4443-8D00-07245C17A042}" type="presParOf" srcId="{E64EFFE6-42A9-467D-B4DB-AEE91838C94D}" destId="{100553EA-523E-4EFD-8882-89AE099C2F0B}" srcOrd="1" destOrd="0" presId="urn:microsoft.com/office/officeart/2005/8/layout/vProcess5"/>
    <dgm:cxn modelId="{9903542E-D087-493A-81CE-9E63698AE5F9}" type="presParOf" srcId="{E64EFFE6-42A9-467D-B4DB-AEE91838C94D}" destId="{3D8C52E6-18E1-4FDF-A126-D34AC690A47D}" srcOrd="2" destOrd="0" presId="urn:microsoft.com/office/officeart/2005/8/layout/vProcess5"/>
    <dgm:cxn modelId="{9A57DDB7-EE3C-4E5E-88DA-6AA646ECC202}" type="presParOf" srcId="{E64EFFE6-42A9-467D-B4DB-AEE91838C94D}" destId="{69B16DF1-17AD-4738-B937-C621781699FD}" srcOrd="3" destOrd="0" presId="urn:microsoft.com/office/officeart/2005/8/layout/vProcess5"/>
    <dgm:cxn modelId="{8115B9B2-3E45-4C42-845E-0D8288168B82}" type="presParOf" srcId="{E64EFFE6-42A9-467D-B4DB-AEE91838C94D}" destId="{DCDD4B90-E141-4E8E-9D47-AF65B72B0E1C}" srcOrd="4" destOrd="0" presId="urn:microsoft.com/office/officeart/2005/8/layout/vProcess5"/>
    <dgm:cxn modelId="{98840829-48F0-4B9F-9FE3-159A0FF532B0}" type="presParOf" srcId="{E64EFFE6-42A9-467D-B4DB-AEE91838C94D}" destId="{1F90BE70-9D6F-4A30-B5D0-0B251DF32651}" srcOrd="5" destOrd="0" presId="urn:microsoft.com/office/officeart/2005/8/layout/vProcess5"/>
    <dgm:cxn modelId="{E2815971-6380-438E-9055-80D810C9F703}" type="presParOf" srcId="{E64EFFE6-42A9-467D-B4DB-AEE91838C94D}" destId="{688F01A7-41B6-4D53-9601-A4DF22CA3C60}" srcOrd="6" destOrd="0" presId="urn:microsoft.com/office/officeart/2005/8/layout/vProcess5"/>
    <dgm:cxn modelId="{7AB7D848-F601-44FF-8C3E-A10A031D40D6}" type="presParOf" srcId="{E64EFFE6-42A9-467D-B4DB-AEE91838C94D}" destId="{5D1A9654-1145-43A3-943F-BABC31700AFA}" srcOrd="7" destOrd="0" presId="urn:microsoft.com/office/officeart/2005/8/layout/vProcess5"/>
    <dgm:cxn modelId="{0CDE7361-8A90-455C-A661-7970AF71A733}" type="presParOf" srcId="{E64EFFE6-42A9-467D-B4DB-AEE91838C94D}" destId="{F9E5E8DE-515E-45B4-95A5-004DC2B619DE}" srcOrd="8" destOrd="0" presId="urn:microsoft.com/office/officeart/2005/8/layout/vProcess5"/>
    <dgm:cxn modelId="{6CEA590E-A7B8-470B-B744-01554385FC85}" type="presParOf" srcId="{E64EFFE6-42A9-467D-B4DB-AEE91838C94D}" destId="{345A7777-4DE2-43A0-9EC7-3268440FBB11}" srcOrd="9" destOrd="0" presId="urn:microsoft.com/office/officeart/2005/8/layout/vProcess5"/>
    <dgm:cxn modelId="{CFD25678-CD48-4A76-ADDD-0B623489BEC6}" type="presParOf" srcId="{E64EFFE6-42A9-467D-B4DB-AEE91838C94D}" destId="{166E6050-4B0D-439E-AFF8-E300B9103755}" srcOrd="10" destOrd="0" presId="urn:microsoft.com/office/officeart/2005/8/layout/vProcess5"/>
    <dgm:cxn modelId="{6609FB7A-83F7-48A0-98D5-BB5082C8ABD4}" type="presParOf" srcId="{E64EFFE6-42A9-467D-B4DB-AEE91838C94D}" destId="{3C2781C8-4F1D-4578-9A46-644D661C19CD}" srcOrd="11" destOrd="0" presId="urn:microsoft.com/office/officeart/2005/8/layout/vProcess5"/>
    <dgm:cxn modelId="{1B1350BB-0087-4C6E-8DA0-758F6F62710C}" type="presParOf" srcId="{E64EFFE6-42A9-467D-B4DB-AEE91838C94D}" destId="{FDA93FD7-01B4-405A-BC23-D7176C4432BE}" srcOrd="12" destOrd="0" presId="urn:microsoft.com/office/officeart/2005/8/layout/vProcess5"/>
    <dgm:cxn modelId="{C9F00589-5706-484B-92F8-0FCFFEF43CD7}" type="presParOf" srcId="{E64EFFE6-42A9-467D-B4DB-AEE91838C94D}" destId="{9C56104C-4CC0-4445-BB4D-F2578EC9E5DE}" srcOrd="13" destOrd="0" presId="urn:microsoft.com/office/officeart/2005/8/layout/vProcess5"/>
    <dgm:cxn modelId="{4989FCA7-86F3-4950-9B47-9DC42799BA6F}" type="presParOf" srcId="{E64EFFE6-42A9-467D-B4DB-AEE91838C94D}" destId="{9DC73784-578A-44F3-A090-FC94E462CC4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4EA45-10AE-4951-8F5D-7DB95615407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922E343-9C02-459A-BF89-A2739531E318}">
      <dgm:prSet phldrT="[文字]" custT="1"/>
      <dgm:spPr>
        <a:solidFill>
          <a:schemeClr val="accent2">
            <a:lumMod val="60000"/>
            <a:lumOff val="40000"/>
          </a:schemeClr>
        </a:solidFill>
        <a:ln>
          <a:solidFill>
            <a:srgbClr val="B64720"/>
          </a:solidFill>
        </a:ln>
      </dgm:spPr>
      <dgm:t>
        <a:bodyPr/>
        <a:lstStyle/>
        <a:p>
          <a:pPr algn="l"/>
          <a:r>
            <a:rPr lang="zh-TW" altLang="en-US" sz="4000" b="1" dirty="0">
              <a:solidFill>
                <a:schemeClr val="tx1"/>
              </a:solidFill>
            </a:rPr>
            <a:t>  </a:t>
          </a:r>
          <a:r>
            <a:rPr lang="en-US" altLang="zh-TW" sz="4000" b="1" dirty="0">
              <a:solidFill>
                <a:schemeClr val="tx1"/>
              </a:solidFill>
            </a:rPr>
            <a:t>&lt;2&gt;</a:t>
          </a:r>
          <a:r>
            <a:rPr lang="zh-TW" altLang="en-US" sz="4000" b="1" dirty="0">
              <a:solidFill>
                <a:srgbClr val="FF0000"/>
              </a:solidFill>
            </a:rPr>
            <a:t>有</a:t>
          </a:r>
          <a:r>
            <a:rPr lang="zh-TW" altLang="en-US" sz="4000" b="1" dirty="0">
              <a:solidFill>
                <a:schemeClr val="tx1"/>
              </a:solidFill>
            </a:rPr>
            <a:t>健保卡</a:t>
          </a:r>
          <a:r>
            <a:rPr lang="en-US" altLang="zh-TW" sz="4000" b="1" dirty="0">
              <a:solidFill>
                <a:schemeClr val="tx1"/>
              </a:solidFill>
            </a:rPr>
            <a:t>(</a:t>
          </a:r>
          <a:r>
            <a:rPr lang="zh-TW" altLang="en-US" sz="4000" b="1" dirty="0">
              <a:solidFill>
                <a:schemeClr val="tx1"/>
              </a:solidFill>
            </a:rPr>
            <a:t>或學生證</a:t>
          </a:r>
          <a:r>
            <a:rPr lang="en-US" altLang="zh-TW" sz="4000" b="1" dirty="0">
              <a:solidFill>
                <a:schemeClr val="tx1"/>
              </a:solidFill>
            </a:rPr>
            <a:t>)</a:t>
          </a:r>
          <a:endParaRPr lang="zh-TW" altLang="en-US" sz="4000" b="1" dirty="0">
            <a:solidFill>
              <a:schemeClr val="tx1"/>
            </a:solidFill>
          </a:endParaRPr>
        </a:p>
      </dgm:t>
    </dgm:pt>
    <dgm:pt modelId="{331951B9-2A93-407E-B4F4-804E94930141}" type="parTrans" cxnId="{E3CE6987-7A76-4E87-8E61-C5939410384F}">
      <dgm:prSet/>
      <dgm:spPr/>
      <dgm:t>
        <a:bodyPr/>
        <a:lstStyle/>
        <a:p>
          <a:endParaRPr lang="zh-TW" altLang="en-US"/>
        </a:p>
      </dgm:t>
    </dgm:pt>
    <dgm:pt modelId="{0C047863-20C2-4712-8C3B-3BDEFD5B1307}" type="sibTrans" cxnId="{E3CE6987-7A76-4E87-8E61-C5939410384F}">
      <dgm:prSet/>
      <dgm:spPr>
        <a:solidFill>
          <a:schemeClr val="accent5"/>
        </a:solidFill>
      </dgm:spPr>
      <dgm:t>
        <a:bodyPr/>
        <a:lstStyle/>
        <a:p>
          <a:endParaRPr lang="zh-TW" altLang="en-US"/>
        </a:p>
      </dgm:t>
    </dgm:pt>
    <dgm:pt modelId="{67CCF1E0-B0A1-49BB-8506-3A6DCD36BF42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 w="19050"/>
      </dgm:spPr>
      <dgm:t>
        <a:bodyPr/>
        <a:lstStyle/>
        <a:p>
          <a:pPr algn="l"/>
          <a:r>
            <a:rPr lang="zh-TW" altLang="en-US" sz="4000" b="1" dirty="0"/>
            <a:t>  </a:t>
          </a:r>
          <a:r>
            <a:rPr lang="en-US" altLang="zh-TW" sz="4000" b="1" dirty="0"/>
            <a:t>&lt;3&gt;</a:t>
          </a:r>
          <a:r>
            <a:rPr lang="zh-TW" altLang="en-US" sz="4000" b="1" dirty="0">
              <a:solidFill>
                <a:srgbClr val="FF0000"/>
              </a:solidFill>
            </a:rPr>
            <a:t>有</a:t>
          </a:r>
          <a:r>
            <a:rPr lang="en-US" altLang="zh-TW" sz="4000" b="1" dirty="0">
              <a:solidFill>
                <a:srgbClr val="FF0000"/>
              </a:solidFill>
            </a:rPr>
            <a:t>(</a:t>
          </a:r>
          <a:r>
            <a:rPr lang="zh-TW" altLang="en-US" sz="4000" b="1" dirty="0">
              <a:solidFill>
                <a:schemeClr val="bg1"/>
              </a:solidFill>
            </a:rPr>
            <a:t>白色</a:t>
          </a:r>
          <a:r>
            <a:rPr lang="en-US" altLang="zh-TW" sz="4000" b="1" dirty="0">
              <a:solidFill>
                <a:srgbClr val="FF0000"/>
              </a:solidFill>
            </a:rPr>
            <a:t>)</a:t>
          </a:r>
          <a:r>
            <a:rPr lang="zh-TW" altLang="en-US" sz="4000" b="1" dirty="0">
              <a:solidFill>
                <a:schemeClr val="tx1"/>
              </a:solidFill>
            </a:rPr>
            <a:t>醫護接種評估單</a:t>
          </a:r>
        </a:p>
      </dgm:t>
    </dgm:pt>
    <dgm:pt modelId="{52FC33F8-9BD1-4AB0-9F86-D8321D796DFF}" type="parTrans" cxnId="{B951A31C-4CF0-48A1-949D-5EAEF9CC2CBC}">
      <dgm:prSet/>
      <dgm:spPr/>
      <dgm:t>
        <a:bodyPr/>
        <a:lstStyle/>
        <a:p>
          <a:endParaRPr lang="zh-TW" altLang="en-US"/>
        </a:p>
      </dgm:t>
    </dgm:pt>
    <dgm:pt modelId="{10F1661E-6996-4FE7-B4D3-0F9BAAADF268}" type="sibTrans" cxnId="{B951A31C-4CF0-48A1-949D-5EAEF9CC2CBC}">
      <dgm:prSet/>
      <dgm:spPr>
        <a:solidFill>
          <a:schemeClr val="accent5"/>
        </a:solidFill>
      </dgm:spPr>
      <dgm:t>
        <a:bodyPr/>
        <a:lstStyle/>
        <a:p>
          <a:endParaRPr lang="zh-TW" altLang="en-US"/>
        </a:p>
      </dgm:t>
    </dgm:pt>
    <dgm:pt modelId="{43727B1D-8037-4C95-A5C9-4B6A08E44D72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19050"/>
      </dgm:spPr>
      <dgm:t>
        <a:bodyPr/>
        <a:lstStyle/>
        <a:p>
          <a:pPr algn="l"/>
          <a:r>
            <a:rPr lang="zh-TW" altLang="en-US" sz="4000" b="1" dirty="0"/>
            <a:t>  </a:t>
          </a:r>
          <a:r>
            <a:rPr lang="en-US" altLang="zh-TW" sz="4000" b="1" dirty="0"/>
            <a:t>&lt;4&gt;</a:t>
          </a:r>
          <a:r>
            <a:rPr lang="zh-TW" altLang="en-US" sz="4000" b="1" dirty="0">
              <a:solidFill>
                <a:srgbClr val="FF0000"/>
              </a:solidFill>
            </a:rPr>
            <a:t>有</a:t>
          </a:r>
          <a:r>
            <a:rPr lang="en-US" altLang="zh-TW" sz="4000" b="1" dirty="0">
              <a:solidFill>
                <a:srgbClr val="FF0000"/>
              </a:solidFill>
            </a:rPr>
            <a:t>(</a:t>
          </a:r>
          <a:r>
            <a:rPr lang="zh-TW" altLang="en-US" sz="4000" b="1" dirty="0">
              <a:solidFill>
                <a:srgbClr val="0070C0"/>
              </a:solidFill>
            </a:rPr>
            <a:t>藍色</a:t>
          </a:r>
          <a:r>
            <a:rPr lang="en-US" altLang="zh-TW" sz="4000" b="1" dirty="0">
              <a:solidFill>
                <a:schemeClr val="tx1"/>
              </a:solidFill>
            </a:rPr>
            <a:t>/</a:t>
          </a:r>
          <a:r>
            <a:rPr lang="zh-TW" altLang="en-US" sz="4000" b="1" dirty="0">
              <a:solidFill>
                <a:schemeClr val="bg2">
                  <a:lumMod val="25000"/>
                </a:schemeClr>
              </a:solidFill>
            </a:rPr>
            <a:t>師長</a:t>
          </a:r>
          <a:r>
            <a:rPr lang="zh-TW" altLang="en-US" sz="4000" b="1" dirty="0">
              <a:solidFill>
                <a:srgbClr val="DAA600"/>
              </a:solidFill>
            </a:rPr>
            <a:t>黃色</a:t>
          </a:r>
          <a:r>
            <a:rPr lang="en-US" altLang="zh-TW" sz="4000" b="1" dirty="0">
              <a:solidFill>
                <a:srgbClr val="FF0000"/>
              </a:solidFill>
            </a:rPr>
            <a:t>)</a:t>
          </a:r>
          <a:r>
            <a:rPr lang="zh-TW" altLang="en-US" sz="4000" b="1" dirty="0"/>
            <a:t>接種後通知單</a:t>
          </a:r>
        </a:p>
      </dgm:t>
    </dgm:pt>
    <dgm:pt modelId="{E01D3A7B-7A11-403B-9EBF-0774CA22A3CA}" type="parTrans" cxnId="{4F7BF85C-F218-4E2A-B952-107BA1CCB1D3}">
      <dgm:prSet/>
      <dgm:spPr/>
      <dgm:t>
        <a:bodyPr/>
        <a:lstStyle/>
        <a:p>
          <a:endParaRPr lang="zh-TW" altLang="en-US"/>
        </a:p>
      </dgm:t>
    </dgm:pt>
    <dgm:pt modelId="{AD06371B-5759-4800-836B-A0CD328EE079}" type="sibTrans" cxnId="{4F7BF85C-F218-4E2A-B952-107BA1CCB1D3}">
      <dgm:prSet/>
      <dgm:spPr/>
      <dgm:t>
        <a:bodyPr/>
        <a:lstStyle/>
        <a:p>
          <a:endParaRPr lang="zh-TW" altLang="en-US"/>
        </a:p>
      </dgm:t>
    </dgm:pt>
    <dgm:pt modelId="{3214669B-3220-4E69-9A09-C71C9AFFFB7A}">
      <dgm:prSet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zh-TW" altLang="en-US" sz="4000" b="1" dirty="0">
              <a:solidFill>
                <a:schemeClr val="tx1"/>
              </a:solidFill>
            </a:rPr>
            <a:t>  </a:t>
          </a:r>
          <a:r>
            <a:rPr lang="en-US" altLang="zh-TW" sz="4000" b="1" dirty="0">
              <a:solidFill>
                <a:schemeClr val="tx1"/>
              </a:solidFill>
            </a:rPr>
            <a:t>&lt;1&gt;</a:t>
          </a:r>
          <a:r>
            <a:rPr lang="zh-TW" altLang="en-US" sz="4000" b="1" dirty="0">
              <a:solidFill>
                <a:srgbClr val="FF0000"/>
              </a:solidFill>
            </a:rPr>
            <a:t>有</a:t>
          </a:r>
          <a:r>
            <a:rPr lang="zh-TW" altLang="en-US" sz="4000" b="1" dirty="0">
              <a:solidFill>
                <a:schemeClr val="tx1"/>
              </a:solidFill>
            </a:rPr>
            <a:t>同意書</a:t>
          </a:r>
          <a:r>
            <a:rPr lang="en-US" altLang="zh-TW" sz="4000" b="1" dirty="0">
              <a:solidFill>
                <a:schemeClr val="tx1"/>
              </a:solidFill>
            </a:rPr>
            <a:t>:</a:t>
          </a:r>
          <a:r>
            <a:rPr lang="zh-TW" altLang="en-US" sz="4000" b="1" dirty="0">
              <a:solidFill>
                <a:schemeClr val="tx1"/>
              </a:solidFill>
            </a:rPr>
            <a:t>班級總名冊有登錄</a:t>
          </a:r>
        </a:p>
      </dgm:t>
    </dgm:pt>
    <dgm:pt modelId="{1345AB9C-36B9-44F5-9B30-89D6B0299DED}" type="parTrans" cxnId="{0BC914E5-30EB-4BC2-AE1A-16DE2CA5DF4E}">
      <dgm:prSet/>
      <dgm:spPr/>
      <dgm:t>
        <a:bodyPr/>
        <a:lstStyle/>
        <a:p>
          <a:endParaRPr lang="zh-TW" altLang="en-US"/>
        </a:p>
      </dgm:t>
    </dgm:pt>
    <dgm:pt modelId="{A6390BD6-D636-4B59-9F3F-6D5B1302F464}" type="sibTrans" cxnId="{0BC914E5-30EB-4BC2-AE1A-16DE2CA5DF4E}">
      <dgm:prSet/>
      <dgm:spPr>
        <a:solidFill>
          <a:srgbClr val="FF0000"/>
        </a:solidFill>
      </dgm:spPr>
      <dgm:t>
        <a:bodyPr/>
        <a:lstStyle/>
        <a:p>
          <a:endParaRPr lang="zh-TW" altLang="en-US"/>
        </a:p>
      </dgm:t>
    </dgm:pt>
    <dgm:pt modelId="{E2FFD37C-6308-4327-A2A3-75505955A181}" type="pres">
      <dgm:prSet presAssocID="{8874EA45-10AE-4951-8F5D-7DB956154073}" presName="linearFlow" presStyleCnt="0">
        <dgm:presLayoutVars>
          <dgm:resizeHandles val="exact"/>
        </dgm:presLayoutVars>
      </dgm:prSet>
      <dgm:spPr/>
    </dgm:pt>
    <dgm:pt modelId="{C415B7FA-178C-467A-84F1-7947032BD6B3}" type="pres">
      <dgm:prSet presAssocID="{3214669B-3220-4E69-9A09-C71C9AFFFB7A}" presName="node" presStyleLbl="node1" presStyleIdx="0" presStyleCnt="4" custScaleX="251497" custLinFactNeighborX="2076" custLinFactNeighborY="-537">
        <dgm:presLayoutVars>
          <dgm:bulletEnabled val="1"/>
        </dgm:presLayoutVars>
      </dgm:prSet>
      <dgm:spPr/>
    </dgm:pt>
    <dgm:pt modelId="{F3CC2E82-C8AD-4836-842F-CF08DB86F8E2}" type="pres">
      <dgm:prSet presAssocID="{A6390BD6-D636-4B59-9F3F-6D5B1302F464}" presName="sibTrans" presStyleLbl="sibTrans2D1" presStyleIdx="0" presStyleCnt="3"/>
      <dgm:spPr/>
    </dgm:pt>
    <dgm:pt modelId="{CCBCF00F-306D-40F9-A6C1-6CEB0886802D}" type="pres">
      <dgm:prSet presAssocID="{A6390BD6-D636-4B59-9F3F-6D5B1302F464}" presName="connectorText" presStyleLbl="sibTrans2D1" presStyleIdx="0" presStyleCnt="3"/>
      <dgm:spPr/>
    </dgm:pt>
    <dgm:pt modelId="{6C9F9DA8-6D42-4AFA-8CA1-0CD7E42F57C7}" type="pres">
      <dgm:prSet presAssocID="{0922E343-9C02-459A-BF89-A2739531E318}" presName="node" presStyleLbl="node1" presStyleIdx="1" presStyleCnt="4" custScaleX="251497">
        <dgm:presLayoutVars>
          <dgm:bulletEnabled val="1"/>
        </dgm:presLayoutVars>
      </dgm:prSet>
      <dgm:spPr/>
    </dgm:pt>
    <dgm:pt modelId="{C2BD9F24-AA6F-4AC5-9AAA-2E997210124F}" type="pres">
      <dgm:prSet presAssocID="{0C047863-20C2-4712-8C3B-3BDEFD5B1307}" presName="sibTrans" presStyleLbl="sibTrans2D1" presStyleIdx="1" presStyleCnt="3"/>
      <dgm:spPr/>
    </dgm:pt>
    <dgm:pt modelId="{81144ED6-5F22-41E4-A31C-A603CACDACC4}" type="pres">
      <dgm:prSet presAssocID="{0C047863-20C2-4712-8C3B-3BDEFD5B1307}" presName="connectorText" presStyleLbl="sibTrans2D1" presStyleIdx="1" presStyleCnt="3"/>
      <dgm:spPr/>
    </dgm:pt>
    <dgm:pt modelId="{2592977D-45BC-49AD-9D4D-733ED2BE68C7}" type="pres">
      <dgm:prSet presAssocID="{67CCF1E0-B0A1-49BB-8506-3A6DCD36BF42}" presName="node" presStyleLbl="node1" presStyleIdx="2" presStyleCnt="4" custScaleX="252880">
        <dgm:presLayoutVars>
          <dgm:bulletEnabled val="1"/>
        </dgm:presLayoutVars>
      </dgm:prSet>
      <dgm:spPr/>
    </dgm:pt>
    <dgm:pt modelId="{81971D60-5854-4F89-9209-609CB305A73C}" type="pres">
      <dgm:prSet presAssocID="{10F1661E-6996-4FE7-B4D3-0F9BAAADF268}" presName="sibTrans" presStyleLbl="sibTrans2D1" presStyleIdx="2" presStyleCnt="3"/>
      <dgm:spPr/>
    </dgm:pt>
    <dgm:pt modelId="{A2B54DA5-4D84-4B3B-9FCE-8899E983C828}" type="pres">
      <dgm:prSet presAssocID="{10F1661E-6996-4FE7-B4D3-0F9BAAADF268}" presName="connectorText" presStyleLbl="sibTrans2D1" presStyleIdx="2" presStyleCnt="3"/>
      <dgm:spPr/>
    </dgm:pt>
    <dgm:pt modelId="{8D4B9DC0-11FA-480C-B5FD-CBB2BE7312B3}" type="pres">
      <dgm:prSet presAssocID="{43727B1D-8037-4C95-A5C9-4B6A08E44D72}" presName="node" presStyleLbl="node1" presStyleIdx="3" presStyleCnt="4" custScaleX="252880">
        <dgm:presLayoutVars>
          <dgm:bulletEnabled val="1"/>
        </dgm:presLayoutVars>
      </dgm:prSet>
      <dgm:spPr/>
    </dgm:pt>
  </dgm:ptLst>
  <dgm:cxnLst>
    <dgm:cxn modelId="{5255DF14-3C11-4D9B-8859-DFB25DAB62EB}" type="presOf" srcId="{10F1661E-6996-4FE7-B4D3-0F9BAAADF268}" destId="{A2B54DA5-4D84-4B3B-9FCE-8899E983C828}" srcOrd="1" destOrd="0" presId="urn:microsoft.com/office/officeart/2005/8/layout/process2"/>
    <dgm:cxn modelId="{B951A31C-4CF0-48A1-949D-5EAEF9CC2CBC}" srcId="{8874EA45-10AE-4951-8F5D-7DB956154073}" destId="{67CCF1E0-B0A1-49BB-8506-3A6DCD36BF42}" srcOrd="2" destOrd="0" parTransId="{52FC33F8-9BD1-4AB0-9F86-D8321D796DFF}" sibTransId="{10F1661E-6996-4FE7-B4D3-0F9BAAADF268}"/>
    <dgm:cxn modelId="{B8BD3F3F-2544-4741-AA0F-3045E36704C1}" type="presOf" srcId="{0922E343-9C02-459A-BF89-A2739531E318}" destId="{6C9F9DA8-6D42-4AFA-8CA1-0CD7E42F57C7}" srcOrd="0" destOrd="0" presId="urn:microsoft.com/office/officeart/2005/8/layout/process2"/>
    <dgm:cxn modelId="{0D978E5B-45CE-4E4B-BF16-F74DA50B1EAC}" type="presOf" srcId="{0C047863-20C2-4712-8C3B-3BDEFD5B1307}" destId="{81144ED6-5F22-41E4-A31C-A603CACDACC4}" srcOrd="1" destOrd="0" presId="urn:microsoft.com/office/officeart/2005/8/layout/process2"/>
    <dgm:cxn modelId="{4F7BF85C-F218-4E2A-B952-107BA1CCB1D3}" srcId="{8874EA45-10AE-4951-8F5D-7DB956154073}" destId="{43727B1D-8037-4C95-A5C9-4B6A08E44D72}" srcOrd="3" destOrd="0" parTransId="{E01D3A7B-7A11-403B-9EBF-0774CA22A3CA}" sibTransId="{AD06371B-5759-4800-836B-A0CD328EE079}"/>
    <dgm:cxn modelId="{75EADC67-AF86-4649-B6E9-6364B1F93D53}" type="presOf" srcId="{67CCF1E0-B0A1-49BB-8506-3A6DCD36BF42}" destId="{2592977D-45BC-49AD-9D4D-733ED2BE68C7}" srcOrd="0" destOrd="0" presId="urn:microsoft.com/office/officeart/2005/8/layout/process2"/>
    <dgm:cxn modelId="{3A64CC54-2ECF-42B7-BB41-1801AD2EF139}" type="presOf" srcId="{3214669B-3220-4E69-9A09-C71C9AFFFB7A}" destId="{C415B7FA-178C-467A-84F1-7947032BD6B3}" srcOrd="0" destOrd="0" presId="urn:microsoft.com/office/officeart/2005/8/layout/process2"/>
    <dgm:cxn modelId="{E3CE6987-7A76-4E87-8E61-C5939410384F}" srcId="{8874EA45-10AE-4951-8F5D-7DB956154073}" destId="{0922E343-9C02-459A-BF89-A2739531E318}" srcOrd="1" destOrd="0" parTransId="{331951B9-2A93-407E-B4F4-804E94930141}" sibTransId="{0C047863-20C2-4712-8C3B-3BDEFD5B1307}"/>
    <dgm:cxn modelId="{560AA99E-0C93-4FC0-AE21-D0967B9A5496}" type="presOf" srcId="{8874EA45-10AE-4951-8F5D-7DB956154073}" destId="{E2FFD37C-6308-4327-A2A3-75505955A181}" srcOrd="0" destOrd="0" presId="urn:microsoft.com/office/officeart/2005/8/layout/process2"/>
    <dgm:cxn modelId="{2D8EC0A1-14E9-49B9-BC9A-0643274F4FB8}" type="presOf" srcId="{0C047863-20C2-4712-8C3B-3BDEFD5B1307}" destId="{C2BD9F24-AA6F-4AC5-9AAA-2E997210124F}" srcOrd="0" destOrd="0" presId="urn:microsoft.com/office/officeart/2005/8/layout/process2"/>
    <dgm:cxn modelId="{2CEE83A5-BC6F-4689-A0AC-2FA74A4CF23D}" type="presOf" srcId="{10F1661E-6996-4FE7-B4D3-0F9BAAADF268}" destId="{81971D60-5854-4F89-9209-609CB305A73C}" srcOrd="0" destOrd="0" presId="urn:microsoft.com/office/officeart/2005/8/layout/process2"/>
    <dgm:cxn modelId="{F9006EB2-0BEB-4221-8612-F6D160DC1E6D}" type="presOf" srcId="{43727B1D-8037-4C95-A5C9-4B6A08E44D72}" destId="{8D4B9DC0-11FA-480C-B5FD-CBB2BE7312B3}" srcOrd="0" destOrd="0" presId="urn:microsoft.com/office/officeart/2005/8/layout/process2"/>
    <dgm:cxn modelId="{75E6C7BA-B2A7-44AC-91F5-111400676436}" type="presOf" srcId="{A6390BD6-D636-4B59-9F3F-6D5B1302F464}" destId="{F3CC2E82-C8AD-4836-842F-CF08DB86F8E2}" srcOrd="0" destOrd="0" presId="urn:microsoft.com/office/officeart/2005/8/layout/process2"/>
    <dgm:cxn modelId="{48D78DC7-49A7-4457-A781-98D4546F9281}" type="presOf" srcId="{A6390BD6-D636-4B59-9F3F-6D5B1302F464}" destId="{CCBCF00F-306D-40F9-A6C1-6CEB0886802D}" srcOrd="1" destOrd="0" presId="urn:microsoft.com/office/officeart/2005/8/layout/process2"/>
    <dgm:cxn modelId="{0BC914E5-30EB-4BC2-AE1A-16DE2CA5DF4E}" srcId="{8874EA45-10AE-4951-8F5D-7DB956154073}" destId="{3214669B-3220-4E69-9A09-C71C9AFFFB7A}" srcOrd="0" destOrd="0" parTransId="{1345AB9C-36B9-44F5-9B30-89D6B0299DED}" sibTransId="{A6390BD6-D636-4B59-9F3F-6D5B1302F464}"/>
    <dgm:cxn modelId="{1F36863A-F77F-4318-A6B3-765B992141A8}" type="presParOf" srcId="{E2FFD37C-6308-4327-A2A3-75505955A181}" destId="{C415B7FA-178C-467A-84F1-7947032BD6B3}" srcOrd="0" destOrd="0" presId="urn:microsoft.com/office/officeart/2005/8/layout/process2"/>
    <dgm:cxn modelId="{92EC419E-8BE1-4B3A-9574-40313168B008}" type="presParOf" srcId="{E2FFD37C-6308-4327-A2A3-75505955A181}" destId="{F3CC2E82-C8AD-4836-842F-CF08DB86F8E2}" srcOrd="1" destOrd="0" presId="urn:microsoft.com/office/officeart/2005/8/layout/process2"/>
    <dgm:cxn modelId="{72A72382-A205-4482-B087-30454FEDC260}" type="presParOf" srcId="{F3CC2E82-C8AD-4836-842F-CF08DB86F8E2}" destId="{CCBCF00F-306D-40F9-A6C1-6CEB0886802D}" srcOrd="0" destOrd="0" presId="urn:microsoft.com/office/officeart/2005/8/layout/process2"/>
    <dgm:cxn modelId="{8A5544D4-4CBB-4600-8B5E-A8E36EEC136D}" type="presParOf" srcId="{E2FFD37C-6308-4327-A2A3-75505955A181}" destId="{6C9F9DA8-6D42-4AFA-8CA1-0CD7E42F57C7}" srcOrd="2" destOrd="0" presId="urn:microsoft.com/office/officeart/2005/8/layout/process2"/>
    <dgm:cxn modelId="{0473BC62-247D-4999-9DF4-456CB91CEBBD}" type="presParOf" srcId="{E2FFD37C-6308-4327-A2A3-75505955A181}" destId="{C2BD9F24-AA6F-4AC5-9AAA-2E997210124F}" srcOrd="3" destOrd="0" presId="urn:microsoft.com/office/officeart/2005/8/layout/process2"/>
    <dgm:cxn modelId="{A9B9FBC4-CF04-4228-86F8-7B5EA058A534}" type="presParOf" srcId="{C2BD9F24-AA6F-4AC5-9AAA-2E997210124F}" destId="{81144ED6-5F22-41E4-A31C-A603CACDACC4}" srcOrd="0" destOrd="0" presId="urn:microsoft.com/office/officeart/2005/8/layout/process2"/>
    <dgm:cxn modelId="{C6F0884F-38D7-4FCB-9DF4-97FC8C55844E}" type="presParOf" srcId="{E2FFD37C-6308-4327-A2A3-75505955A181}" destId="{2592977D-45BC-49AD-9D4D-733ED2BE68C7}" srcOrd="4" destOrd="0" presId="urn:microsoft.com/office/officeart/2005/8/layout/process2"/>
    <dgm:cxn modelId="{0D7F6E9F-C600-42C8-8EFA-788E8B92DC90}" type="presParOf" srcId="{E2FFD37C-6308-4327-A2A3-75505955A181}" destId="{81971D60-5854-4F89-9209-609CB305A73C}" srcOrd="5" destOrd="0" presId="urn:microsoft.com/office/officeart/2005/8/layout/process2"/>
    <dgm:cxn modelId="{F713977D-476E-49F2-BC14-46C730D4EA5B}" type="presParOf" srcId="{81971D60-5854-4F89-9209-609CB305A73C}" destId="{A2B54DA5-4D84-4B3B-9FCE-8899E983C828}" srcOrd="0" destOrd="0" presId="urn:microsoft.com/office/officeart/2005/8/layout/process2"/>
    <dgm:cxn modelId="{B105F14E-2F54-44A0-8B8C-84E61AA7BDC2}" type="presParOf" srcId="{E2FFD37C-6308-4327-A2A3-75505955A181}" destId="{8D4B9DC0-11FA-480C-B5FD-CBB2BE7312B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553EA-523E-4EFD-8882-89AE099C2F0B}">
      <dsp:nvSpPr>
        <dsp:cNvPr id="0" name=""/>
        <dsp:cNvSpPr/>
      </dsp:nvSpPr>
      <dsp:spPr>
        <a:xfrm>
          <a:off x="-209704" y="0"/>
          <a:ext cx="8723135" cy="108901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點名</a:t>
          </a:r>
          <a:r>
            <a:rPr lang="en-US" altLang="zh-TW" sz="6000" b="1" kern="1200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+</a:t>
          </a:r>
          <a:r>
            <a:rPr lang="zh-TW" altLang="en-US" sz="6000" b="1" kern="1200" dirty="0">
              <a:solidFill>
                <a:srgbClr val="FF0000"/>
              </a:solidFill>
              <a:ea typeface="文鼎粗隸" panose="02010609010101010101" pitchFamily="49" charset="-120"/>
            </a:rPr>
            <a:t>體溫異常</a:t>
          </a: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複測</a:t>
          </a:r>
        </a:p>
      </dsp:txBody>
      <dsp:txXfrm>
        <a:off x="-177808" y="31896"/>
        <a:ext cx="7420591" cy="1025220"/>
      </dsp:txXfrm>
    </dsp:sp>
    <dsp:sp modelId="{3D8C52E6-18E1-4FDF-A126-D34AC690A47D}">
      <dsp:nvSpPr>
        <dsp:cNvPr id="0" name=""/>
        <dsp:cNvSpPr/>
      </dsp:nvSpPr>
      <dsp:spPr>
        <a:xfrm>
          <a:off x="-32054" y="1240264"/>
          <a:ext cx="9670642" cy="108901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B64720"/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校護發放個人接種資料</a:t>
          </a:r>
        </a:p>
      </dsp:txBody>
      <dsp:txXfrm>
        <a:off x="-158" y="1272160"/>
        <a:ext cx="8099946" cy="1025220"/>
      </dsp:txXfrm>
    </dsp:sp>
    <dsp:sp modelId="{69B16DF1-17AD-4738-B937-C621781699FD}">
      <dsp:nvSpPr>
        <dsp:cNvPr id="0" name=""/>
        <dsp:cNvSpPr/>
      </dsp:nvSpPr>
      <dsp:spPr>
        <a:xfrm>
          <a:off x="368470" y="2497942"/>
          <a:ext cx="9728564" cy="1089012"/>
        </a:xfrm>
        <a:prstGeom prst="roundRect">
          <a:avLst>
            <a:gd name="adj" fmla="val 10000"/>
          </a:avLst>
        </a:prstGeom>
        <a:solidFill>
          <a:srgbClr val="66FF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2060"/>
              </a:solidFill>
              <a:ea typeface="文鼎粗隸" panose="02010609010101010101" pitchFamily="49" charset="-120"/>
            </a:rPr>
            <a:t>掛號作業</a:t>
          </a:r>
          <a:r>
            <a:rPr lang="en-US" altLang="zh-TW" sz="6000" b="1" kern="1200" dirty="0">
              <a:solidFill>
                <a:srgbClr val="002060"/>
              </a:solidFill>
              <a:ea typeface="文鼎粗隸" panose="02010609010101010101" pitchFamily="49" charset="-120"/>
            </a:rPr>
            <a:t>(B</a:t>
          </a:r>
          <a:r>
            <a:rPr lang="zh-TW" altLang="en-US" sz="6000" b="1" kern="1200" dirty="0">
              <a:solidFill>
                <a:srgbClr val="002060"/>
              </a:solidFill>
              <a:ea typeface="文鼎粗隸" panose="02010609010101010101" pitchFamily="49" charset="-120"/>
            </a:rPr>
            <a:t>類別教職員</a:t>
          </a:r>
          <a:r>
            <a:rPr lang="en-US" altLang="zh-TW" sz="6000" b="1" kern="1200" dirty="0">
              <a:solidFill>
                <a:srgbClr val="002060"/>
              </a:solidFill>
              <a:ea typeface="文鼎粗隸" panose="02010609010101010101" pitchFamily="49" charset="-120"/>
            </a:rPr>
            <a:t>)</a:t>
          </a:r>
          <a:endParaRPr lang="zh-TW" altLang="en-US" sz="6000" b="1" kern="1200" dirty="0">
            <a:solidFill>
              <a:srgbClr val="002060"/>
            </a:solidFill>
            <a:ea typeface="文鼎粗隸" panose="02010609010101010101" pitchFamily="49" charset="-120"/>
          </a:endParaRPr>
        </a:p>
      </dsp:txBody>
      <dsp:txXfrm>
        <a:off x="400366" y="2529838"/>
        <a:ext cx="8148842" cy="1025220"/>
      </dsp:txXfrm>
    </dsp:sp>
    <dsp:sp modelId="{DCDD4B90-E141-4E8E-9D47-AF65B72B0E1C}">
      <dsp:nvSpPr>
        <dsp:cNvPr id="0" name=""/>
        <dsp:cNvSpPr/>
      </dsp:nvSpPr>
      <dsp:spPr>
        <a:xfrm>
          <a:off x="1086780" y="3712081"/>
          <a:ext cx="9446458" cy="108901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7030A0"/>
              </a:solidFill>
              <a:ea typeface="文鼎粗隸" panose="02010609010101010101" pitchFamily="49" charset="-120"/>
            </a:rPr>
            <a:t>醫師看診</a:t>
          </a:r>
        </a:p>
      </dsp:txBody>
      <dsp:txXfrm>
        <a:off x="1118676" y="3743977"/>
        <a:ext cx="7910695" cy="1025220"/>
      </dsp:txXfrm>
    </dsp:sp>
    <dsp:sp modelId="{1F90BE70-9D6F-4A30-B5D0-0B251DF32651}">
      <dsp:nvSpPr>
        <dsp:cNvPr id="0" name=""/>
        <dsp:cNvSpPr/>
      </dsp:nvSpPr>
      <dsp:spPr>
        <a:xfrm>
          <a:off x="1619461" y="4934932"/>
          <a:ext cx="9561952" cy="10890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接種區</a:t>
          </a:r>
          <a:r>
            <a:rPr lang="en-US" altLang="zh-TW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:</a:t>
          </a:r>
          <a:r>
            <a:rPr lang="zh-TW" altLang="en-US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流感疫苗接種</a:t>
          </a:r>
        </a:p>
      </dsp:txBody>
      <dsp:txXfrm>
        <a:off x="1651357" y="4966828"/>
        <a:ext cx="8008192" cy="1025220"/>
      </dsp:txXfrm>
    </dsp:sp>
    <dsp:sp modelId="{688F01A7-41B6-4D53-9601-A4DF22CA3C60}">
      <dsp:nvSpPr>
        <dsp:cNvPr id="0" name=""/>
        <dsp:cNvSpPr/>
      </dsp:nvSpPr>
      <dsp:spPr>
        <a:xfrm>
          <a:off x="7805573" y="795584"/>
          <a:ext cx="707858" cy="707858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7964841" y="795584"/>
        <a:ext cx="389322" cy="532663"/>
      </dsp:txXfrm>
    </dsp:sp>
    <dsp:sp modelId="{5D1A9654-1145-43A3-943F-BABC31700AFA}">
      <dsp:nvSpPr>
        <dsp:cNvPr id="0" name=""/>
        <dsp:cNvSpPr/>
      </dsp:nvSpPr>
      <dsp:spPr>
        <a:xfrm>
          <a:off x="8456976" y="2035848"/>
          <a:ext cx="707858" cy="707858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616244" y="2035848"/>
        <a:ext cx="389322" cy="532663"/>
      </dsp:txXfrm>
    </dsp:sp>
    <dsp:sp modelId="{F9E5E8DE-515E-45B4-95A5-004DC2B619DE}">
      <dsp:nvSpPr>
        <dsp:cNvPr id="0" name=""/>
        <dsp:cNvSpPr/>
      </dsp:nvSpPr>
      <dsp:spPr>
        <a:xfrm>
          <a:off x="9108379" y="3257963"/>
          <a:ext cx="707858" cy="707858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9267647" y="3257963"/>
        <a:ext cx="389322" cy="532663"/>
      </dsp:txXfrm>
    </dsp:sp>
    <dsp:sp modelId="{345A7777-4DE2-43A0-9EC7-3268440FBB11}">
      <dsp:nvSpPr>
        <dsp:cNvPr id="0" name=""/>
        <dsp:cNvSpPr/>
      </dsp:nvSpPr>
      <dsp:spPr>
        <a:xfrm>
          <a:off x="9759782" y="4546195"/>
          <a:ext cx="707858" cy="707858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9919050" y="4546195"/>
        <a:ext cx="389322" cy="532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5B7FA-178C-467A-84F1-7947032BD6B3}">
      <dsp:nvSpPr>
        <dsp:cNvPr id="0" name=""/>
        <dsp:cNvSpPr/>
      </dsp:nvSpPr>
      <dsp:spPr>
        <a:xfrm>
          <a:off x="48584" y="2706"/>
          <a:ext cx="8835096" cy="100479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solidFill>
                <a:schemeClr val="tx1"/>
              </a:solidFill>
            </a:rPr>
            <a:t>  </a:t>
          </a:r>
          <a:r>
            <a:rPr lang="en-US" altLang="zh-TW" sz="4000" b="1" kern="1200" dirty="0">
              <a:solidFill>
                <a:schemeClr val="tx1"/>
              </a:solidFill>
            </a:rPr>
            <a:t>&lt;1&gt;</a:t>
          </a:r>
          <a:r>
            <a:rPr lang="zh-TW" altLang="en-US" sz="4000" b="1" kern="1200" dirty="0">
              <a:solidFill>
                <a:srgbClr val="FF0000"/>
              </a:solidFill>
            </a:rPr>
            <a:t>有</a:t>
          </a:r>
          <a:r>
            <a:rPr lang="zh-TW" altLang="en-US" sz="4000" b="1" kern="1200" dirty="0">
              <a:solidFill>
                <a:schemeClr val="tx1"/>
              </a:solidFill>
            </a:rPr>
            <a:t>同意書</a:t>
          </a:r>
          <a:r>
            <a:rPr lang="en-US" altLang="zh-TW" sz="4000" b="1" kern="1200" dirty="0">
              <a:solidFill>
                <a:schemeClr val="tx1"/>
              </a:solidFill>
            </a:rPr>
            <a:t>:</a:t>
          </a:r>
          <a:r>
            <a:rPr lang="zh-TW" altLang="en-US" sz="4000" b="1" kern="1200" dirty="0">
              <a:solidFill>
                <a:schemeClr val="tx1"/>
              </a:solidFill>
            </a:rPr>
            <a:t>班級總名冊有登錄</a:t>
          </a:r>
        </a:p>
      </dsp:txBody>
      <dsp:txXfrm>
        <a:off x="78014" y="32136"/>
        <a:ext cx="8776236" cy="945938"/>
      </dsp:txXfrm>
    </dsp:sp>
    <dsp:sp modelId="{F3CC2E82-C8AD-4836-842F-CF08DB86F8E2}">
      <dsp:nvSpPr>
        <dsp:cNvPr id="0" name=""/>
        <dsp:cNvSpPr/>
      </dsp:nvSpPr>
      <dsp:spPr>
        <a:xfrm rot="5455304">
          <a:off x="4264550" y="1033974"/>
          <a:ext cx="378871" cy="4521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-5400000">
        <a:off x="4319253" y="1070625"/>
        <a:ext cx="271295" cy="265210"/>
      </dsp:txXfrm>
    </dsp:sp>
    <dsp:sp modelId="{6C9F9DA8-6D42-4AFA-8CA1-0CD7E42F57C7}">
      <dsp:nvSpPr>
        <dsp:cNvPr id="0" name=""/>
        <dsp:cNvSpPr/>
      </dsp:nvSpPr>
      <dsp:spPr>
        <a:xfrm>
          <a:off x="24292" y="1512602"/>
          <a:ext cx="8835096" cy="100479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rgbClr val="B647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solidFill>
                <a:schemeClr val="tx1"/>
              </a:solidFill>
            </a:rPr>
            <a:t>  </a:t>
          </a:r>
          <a:r>
            <a:rPr lang="en-US" altLang="zh-TW" sz="4000" b="1" kern="1200" dirty="0">
              <a:solidFill>
                <a:schemeClr val="tx1"/>
              </a:solidFill>
            </a:rPr>
            <a:t>&lt;2&gt;</a:t>
          </a:r>
          <a:r>
            <a:rPr lang="zh-TW" altLang="en-US" sz="4000" b="1" kern="1200" dirty="0">
              <a:solidFill>
                <a:srgbClr val="FF0000"/>
              </a:solidFill>
            </a:rPr>
            <a:t>有</a:t>
          </a:r>
          <a:r>
            <a:rPr lang="zh-TW" altLang="en-US" sz="4000" b="1" kern="1200" dirty="0">
              <a:solidFill>
                <a:schemeClr val="tx1"/>
              </a:solidFill>
            </a:rPr>
            <a:t>健保卡</a:t>
          </a:r>
          <a:r>
            <a:rPr lang="en-US" altLang="zh-TW" sz="4000" b="1" kern="1200" dirty="0">
              <a:solidFill>
                <a:schemeClr val="tx1"/>
              </a:solidFill>
            </a:rPr>
            <a:t>(</a:t>
          </a:r>
          <a:r>
            <a:rPr lang="zh-TW" altLang="en-US" sz="4000" b="1" kern="1200" dirty="0">
              <a:solidFill>
                <a:schemeClr val="tx1"/>
              </a:solidFill>
            </a:rPr>
            <a:t>或學生證</a:t>
          </a:r>
          <a:r>
            <a:rPr lang="en-US" altLang="zh-TW" sz="4000" b="1" kern="1200" dirty="0">
              <a:solidFill>
                <a:schemeClr val="tx1"/>
              </a:solidFill>
            </a:rPr>
            <a:t>)</a:t>
          </a:r>
          <a:endParaRPr lang="zh-TW" altLang="en-US" sz="4000" b="1" kern="1200" dirty="0">
            <a:solidFill>
              <a:schemeClr val="tx1"/>
            </a:solidFill>
          </a:endParaRPr>
        </a:p>
      </dsp:txBody>
      <dsp:txXfrm>
        <a:off x="53722" y="1542032"/>
        <a:ext cx="8776236" cy="945938"/>
      </dsp:txXfrm>
    </dsp:sp>
    <dsp:sp modelId="{C2BD9F24-AA6F-4AC5-9AAA-2E997210124F}">
      <dsp:nvSpPr>
        <dsp:cNvPr id="0" name=""/>
        <dsp:cNvSpPr/>
      </dsp:nvSpPr>
      <dsp:spPr>
        <a:xfrm rot="5400000">
          <a:off x="4253440" y="2542520"/>
          <a:ext cx="376799" cy="45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-5400000">
        <a:off x="4306192" y="2580200"/>
        <a:ext cx="271295" cy="263759"/>
      </dsp:txXfrm>
    </dsp:sp>
    <dsp:sp modelId="{2592977D-45BC-49AD-9D4D-733ED2BE68C7}">
      <dsp:nvSpPr>
        <dsp:cNvPr id="0" name=""/>
        <dsp:cNvSpPr/>
      </dsp:nvSpPr>
      <dsp:spPr>
        <a:xfrm>
          <a:off x="0" y="3019799"/>
          <a:ext cx="8883681" cy="10047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/>
            <a:t>  </a:t>
          </a:r>
          <a:r>
            <a:rPr lang="en-US" altLang="zh-TW" sz="4000" b="1" kern="1200" dirty="0"/>
            <a:t>&lt;3&gt;</a:t>
          </a:r>
          <a:r>
            <a:rPr lang="zh-TW" altLang="en-US" sz="4000" b="1" kern="1200" dirty="0">
              <a:solidFill>
                <a:srgbClr val="FF0000"/>
              </a:solidFill>
            </a:rPr>
            <a:t>有</a:t>
          </a:r>
          <a:r>
            <a:rPr lang="en-US" altLang="zh-TW" sz="4000" b="1" kern="1200" dirty="0">
              <a:solidFill>
                <a:srgbClr val="FF0000"/>
              </a:solidFill>
            </a:rPr>
            <a:t>(</a:t>
          </a:r>
          <a:r>
            <a:rPr lang="zh-TW" altLang="en-US" sz="4000" b="1" kern="1200" dirty="0">
              <a:solidFill>
                <a:schemeClr val="bg1"/>
              </a:solidFill>
            </a:rPr>
            <a:t>白色</a:t>
          </a:r>
          <a:r>
            <a:rPr lang="en-US" altLang="zh-TW" sz="4000" b="1" kern="1200" dirty="0">
              <a:solidFill>
                <a:srgbClr val="FF0000"/>
              </a:solidFill>
            </a:rPr>
            <a:t>)</a:t>
          </a:r>
          <a:r>
            <a:rPr lang="zh-TW" altLang="en-US" sz="4000" b="1" kern="1200" dirty="0">
              <a:solidFill>
                <a:schemeClr val="tx1"/>
              </a:solidFill>
            </a:rPr>
            <a:t>醫護接種評估單</a:t>
          </a:r>
        </a:p>
      </dsp:txBody>
      <dsp:txXfrm>
        <a:off x="29430" y="3049229"/>
        <a:ext cx="8824821" cy="945938"/>
      </dsp:txXfrm>
    </dsp:sp>
    <dsp:sp modelId="{81971D60-5854-4F89-9209-609CB305A73C}">
      <dsp:nvSpPr>
        <dsp:cNvPr id="0" name=""/>
        <dsp:cNvSpPr/>
      </dsp:nvSpPr>
      <dsp:spPr>
        <a:xfrm rot="5400000">
          <a:off x="4253440" y="4049717"/>
          <a:ext cx="376799" cy="45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-5400000">
        <a:off x="4306192" y="4087397"/>
        <a:ext cx="271295" cy="263759"/>
      </dsp:txXfrm>
    </dsp:sp>
    <dsp:sp modelId="{8D4B9DC0-11FA-480C-B5FD-CBB2BE7312B3}">
      <dsp:nvSpPr>
        <dsp:cNvPr id="0" name=""/>
        <dsp:cNvSpPr/>
      </dsp:nvSpPr>
      <dsp:spPr>
        <a:xfrm>
          <a:off x="0" y="4526996"/>
          <a:ext cx="8883681" cy="10047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/>
            <a:t>  </a:t>
          </a:r>
          <a:r>
            <a:rPr lang="en-US" altLang="zh-TW" sz="4000" b="1" kern="1200" dirty="0"/>
            <a:t>&lt;4&gt;</a:t>
          </a:r>
          <a:r>
            <a:rPr lang="zh-TW" altLang="en-US" sz="4000" b="1" kern="1200" dirty="0">
              <a:solidFill>
                <a:srgbClr val="FF0000"/>
              </a:solidFill>
            </a:rPr>
            <a:t>有</a:t>
          </a:r>
          <a:r>
            <a:rPr lang="en-US" altLang="zh-TW" sz="4000" b="1" kern="1200" dirty="0">
              <a:solidFill>
                <a:srgbClr val="FF0000"/>
              </a:solidFill>
            </a:rPr>
            <a:t>(</a:t>
          </a:r>
          <a:r>
            <a:rPr lang="zh-TW" altLang="en-US" sz="4000" b="1" kern="1200" dirty="0">
              <a:solidFill>
                <a:srgbClr val="0070C0"/>
              </a:solidFill>
            </a:rPr>
            <a:t>藍色</a:t>
          </a:r>
          <a:r>
            <a:rPr lang="en-US" altLang="zh-TW" sz="4000" b="1" kern="1200" dirty="0">
              <a:solidFill>
                <a:schemeClr val="tx1"/>
              </a:solidFill>
            </a:rPr>
            <a:t>/</a:t>
          </a:r>
          <a:r>
            <a:rPr lang="zh-TW" altLang="en-US" sz="4000" b="1" kern="1200" dirty="0">
              <a:solidFill>
                <a:schemeClr val="bg2">
                  <a:lumMod val="25000"/>
                </a:schemeClr>
              </a:solidFill>
            </a:rPr>
            <a:t>師長</a:t>
          </a:r>
          <a:r>
            <a:rPr lang="zh-TW" altLang="en-US" sz="4000" b="1" kern="1200" dirty="0">
              <a:solidFill>
                <a:srgbClr val="DAA600"/>
              </a:solidFill>
            </a:rPr>
            <a:t>黃色</a:t>
          </a:r>
          <a:r>
            <a:rPr lang="en-US" altLang="zh-TW" sz="4000" b="1" kern="1200" dirty="0">
              <a:solidFill>
                <a:srgbClr val="FF0000"/>
              </a:solidFill>
            </a:rPr>
            <a:t>)</a:t>
          </a:r>
          <a:r>
            <a:rPr lang="zh-TW" altLang="en-US" sz="4000" b="1" kern="1200" dirty="0"/>
            <a:t>接種後通知單</a:t>
          </a:r>
        </a:p>
      </dsp:txBody>
      <dsp:txXfrm>
        <a:off x="29430" y="4556426"/>
        <a:ext cx="8824821" cy="945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85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83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5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05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395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95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09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39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355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078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65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410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578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21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01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027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639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50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800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694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934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336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500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98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627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05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36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17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81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73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17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79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8714D-86A8-4442-804A-3936E256232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C29AF4-41D6-4D72-9CDF-CD6FE6AC3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61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C67-052B-441A-82AD-11E6EA7B869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55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07F9F1-F6E4-48D5-A37C-D6EC26AAB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904" y="1003573"/>
            <a:ext cx="7766936" cy="1646302"/>
          </a:xfrm>
        </p:spPr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年度美崙國中</a:t>
            </a:r>
            <a:br>
              <a:rPr lang="en-US" altLang="zh-TW" dirty="0"/>
            </a:br>
            <a:r>
              <a:rPr lang="zh-TW" altLang="en-US" dirty="0"/>
              <a:t>流感接種宣導及準備工作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66A0D76-1D6E-4B86-A1FC-280CDEFDD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3838B04-08A4-4ABB-B462-343C4FFD5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9875"/>
            <a:ext cx="12192000" cy="40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6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4E0B039-0F4C-4CC3-8A30-99B05C2D2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solidFill>
                  <a:srgbClr val="0070C0"/>
                </a:solidFill>
              </a:rPr>
              <a:t>113</a:t>
            </a:r>
            <a:r>
              <a:rPr lang="zh-TW" altLang="en-US" b="1" dirty="0">
                <a:solidFill>
                  <a:srgbClr val="0070C0"/>
                </a:solidFill>
              </a:rPr>
              <a:t>年流感疫苗接種</a:t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場地平面圖</a:t>
            </a:r>
          </a:p>
        </p:txBody>
      </p:sp>
    </p:spTree>
    <p:extLst>
      <p:ext uri="{BB962C8B-B14F-4D97-AF65-F5344CB8AC3E}">
        <p14:creationId xmlns:p14="http://schemas.microsoft.com/office/powerpoint/2010/main" val="325758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2958" y="0"/>
            <a:ext cx="1226495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729" y="475989"/>
            <a:ext cx="1440493" cy="17411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等候區</a:t>
            </a:r>
          </a:p>
        </p:txBody>
      </p:sp>
      <p:sp>
        <p:nvSpPr>
          <p:cNvPr id="4" name="矩形 3"/>
          <p:cNvSpPr/>
          <p:nvPr/>
        </p:nvSpPr>
        <p:spPr>
          <a:xfrm>
            <a:off x="350729" y="4448827"/>
            <a:ext cx="1440493" cy="17411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等候區</a:t>
            </a:r>
          </a:p>
        </p:txBody>
      </p:sp>
      <p:sp>
        <p:nvSpPr>
          <p:cNvPr id="5" name="矩形 4"/>
          <p:cNvSpPr/>
          <p:nvPr/>
        </p:nvSpPr>
        <p:spPr>
          <a:xfrm>
            <a:off x="8909060" y="927147"/>
            <a:ext cx="2051677" cy="4704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71566" y="4183194"/>
            <a:ext cx="1836850" cy="919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Trebuchet MS" panose="020B0603020202020204"/>
                <a:ea typeface="微軟正黑體" panose="020B0604030504040204" pitchFamily="34" charset="-120"/>
              </a:rPr>
              <a:t>2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 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接種區</a:t>
            </a:r>
          </a:p>
        </p:txBody>
      </p:sp>
      <p:sp>
        <p:nvSpPr>
          <p:cNvPr id="15" name="矩形 14"/>
          <p:cNvSpPr/>
          <p:nvPr/>
        </p:nvSpPr>
        <p:spPr>
          <a:xfrm>
            <a:off x="2072087" y="761516"/>
            <a:ext cx="739035" cy="4812079"/>
          </a:xfrm>
          <a:prstGeom prst="rect">
            <a:avLst/>
          </a:prstGeom>
          <a:solidFill>
            <a:srgbClr val="F2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美崙國中學生排隊點名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rgbClr val="0070C0"/>
                </a:solidFill>
                <a:latin typeface="Trebuchet MS" panose="020B0603020202020204"/>
                <a:ea typeface="微軟正黑體" panose="020B0604030504040204" pitchFamily="34" charset="-120"/>
              </a:rPr>
              <a:t>校護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rgbClr val="0070C0"/>
                </a:solidFill>
                <a:latin typeface="Trebuchet MS" panose="020B0603020202020204"/>
                <a:ea typeface="微軟正黑體" panose="020B0604030504040204" pitchFamily="34" charset="-120"/>
              </a:rPr>
              <a:t>核對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174746" y="329327"/>
            <a:ext cx="851770" cy="632564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活動中心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 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舞台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350729" y="2661557"/>
            <a:ext cx="1690342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350729" y="3492150"/>
            <a:ext cx="1690342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63759" y="5851630"/>
            <a:ext cx="1177435" cy="6766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2449286" y="5992586"/>
            <a:ext cx="5600700" cy="546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臨時留觀區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座位區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330358" y="215516"/>
            <a:ext cx="5600700" cy="546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臨時留觀區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2800" dirty="0">
                <a:solidFill>
                  <a:srgbClr val="0070C0"/>
                </a:solidFill>
                <a:latin typeface="Trebuchet MS" panose="020B0603020202020204"/>
                <a:ea typeface="微軟正黑體" panose="020B0604030504040204" pitchFamily="34" charset="-120"/>
              </a:rPr>
              <a:t>病床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區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9975406" y="120410"/>
            <a:ext cx="1143000" cy="54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男廁</a:t>
            </a:r>
          </a:p>
        </p:txBody>
      </p:sp>
      <p:sp>
        <p:nvSpPr>
          <p:cNvPr id="29" name="橢圓 28"/>
          <p:cNvSpPr/>
          <p:nvPr/>
        </p:nvSpPr>
        <p:spPr>
          <a:xfrm>
            <a:off x="10000730" y="6200271"/>
            <a:ext cx="1143000" cy="5415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女廁</a:t>
            </a:r>
          </a:p>
        </p:txBody>
      </p:sp>
      <p:sp>
        <p:nvSpPr>
          <p:cNvPr id="23" name="向下箭號 22"/>
          <p:cNvSpPr/>
          <p:nvPr/>
        </p:nvSpPr>
        <p:spPr>
          <a:xfrm>
            <a:off x="9413429" y="5851630"/>
            <a:ext cx="613539" cy="100637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8342393" y="5952564"/>
            <a:ext cx="1072987" cy="474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出口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9219463" y="1421110"/>
            <a:ext cx="1549200" cy="3690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美崙國中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學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留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觀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區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-90463" y="2249764"/>
            <a:ext cx="1072987" cy="474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入口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-90468" y="3886104"/>
            <a:ext cx="1072987" cy="474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入口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74EB307-5642-4FF7-A96D-1847DC667936}"/>
              </a:ext>
            </a:extLst>
          </p:cNvPr>
          <p:cNvSpPr/>
          <p:nvPr/>
        </p:nvSpPr>
        <p:spPr>
          <a:xfrm>
            <a:off x="8038265" y="927147"/>
            <a:ext cx="739035" cy="1542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門諾醫院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抽藥區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5" name="向右箭號 20">
            <a:extLst>
              <a:ext uri="{FF2B5EF4-FFF2-40B4-BE49-F238E27FC236}">
                <a16:creationId xmlns:a16="http://schemas.microsoft.com/office/drawing/2014/main" id="{9CECE14A-80CE-46CB-A2B8-3E28B89F484B}"/>
              </a:ext>
            </a:extLst>
          </p:cNvPr>
          <p:cNvSpPr/>
          <p:nvPr/>
        </p:nvSpPr>
        <p:spPr>
          <a:xfrm>
            <a:off x="3020051" y="4433028"/>
            <a:ext cx="1017105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7" name="向右箭號 20">
            <a:extLst>
              <a:ext uri="{FF2B5EF4-FFF2-40B4-BE49-F238E27FC236}">
                <a16:creationId xmlns:a16="http://schemas.microsoft.com/office/drawing/2014/main" id="{0FBE2BD4-627A-42B1-932F-153E5681FC33}"/>
              </a:ext>
            </a:extLst>
          </p:cNvPr>
          <p:cNvSpPr/>
          <p:nvPr/>
        </p:nvSpPr>
        <p:spPr>
          <a:xfrm>
            <a:off x="7111714" y="2985858"/>
            <a:ext cx="1690342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13A7CE3-8CEC-4564-AAC6-90CD366C2C07}"/>
              </a:ext>
            </a:extLst>
          </p:cNvPr>
          <p:cNvSpPr/>
          <p:nvPr/>
        </p:nvSpPr>
        <p:spPr>
          <a:xfrm>
            <a:off x="4165162" y="3598170"/>
            <a:ext cx="638828" cy="18324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醫師評估</a:t>
            </a:r>
          </a:p>
        </p:txBody>
      </p:sp>
      <p:sp>
        <p:nvSpPr>
          <p:cNvPr id="39" name="向右箭號 20">
            <a:extLst>
              <a:ext uri="{FF2B5EF4-FFF2-40B4-BE49-F238E27FC236}">
                <a16:creationId xmlns:a16="http://schemas.microsoft.com/office/drawing/2014/main" id="{BE97018A-6502-44C0-BED8-7E29EB256EE1}"/>
              </a:ext>
            </a:extLst>
          </p:cNvPr>
          <p:cNvSpPr/>
          <p:nvPr/>
        </p:nvSpPr>
        <p:spPr>
          <a:xfrm>
            <a:off x="4957326" y="1668623"/>
            <a:ext cx="739035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0" name="向右箭號 20">
            <a:extLst>
              <a:ext uri="{FF2B5EF4-FFF2-40B4-BE49-F238E27FC236}">
                <a16:creationId xmlns:a16="http://schemas.microsoft.com/office/drawing/2014/main" id="{DFD13A99-C9AE-4460-9C4A-DB26CCD2F3CD}"/>
              </a:ext>
            </a:extLst>
          </p:cNvPr>
          <p:cNvSpPr/>
          <p:nvPr/>
        </p:nvSpPr>
        <p:spPr>
          <a:xfrm>
            <a:off x="4957326" y="4448827"/>
            <a:ext cx="739035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B24ED4B-29A9-4A51-B258-85FF0EA5C162}"/>
              </a:ext>
            </a:extLst>
          </p:cNvPr>
          <p:cNvSpPr/>
          <p:nvPr/>
        </p:nvSpPr>
        <p:spPr>
          <a:xfrm>
            <a:off x="5777431" y="1392297"/>
            <a:ext cx="1836850" cy="9195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接種區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100B530-2ECF-42B0-99CC-B4BFA927F8DE}"/>
              </a:ext>
            </a:extLst>
          </p:cNvPr>
          <p:cNvSpPr/>
          <p:nvPr/>
        </p:nvSpPr>
        <p:spPr>
          <a:xfrm>
            <a:off x="8038266" y="3742513"/>
            <a:ext cx="739035" cy="1921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門諾醫院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rgbClr val="0070C0"/>
                </a:solidFill>
                <a:latin typeface="Trebuchet MS" panose="020B0603020202020204"/>
                <a:ea typeface="微軟正黑體" panose="020B0604030504040204" pitchFamily="34" charset="-120"/>
              </a:rPr>
              <a:t>資料回收區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2E73479-0C0D-41F9-B52F-0E16598E7CF9}"/>
              </a:ext>
            </a:extLst>
          </p:cNvPr>
          <p:cNvSpPr/>
          <p:nvPr/>
        </p:nvSpPr>
        <p:spPr>
          <a:xfrm>
            <a:off x="4160509" y="977032"/>
            <a:ext cx="638828" cy="18324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醫師評估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646A63D-A305-412A-96E4-A192380BA589}"/>
              </a:ext>
            </a:extLst>
          </p:cNvPr>
          <p:cNvSpPr/>
          <p:nvPr/>
        </p:nvSpPr>
        <p:spPr>
          <a:xfrm>
            <a:off x="3029950" y="2362961"/>
            <a:ext cx="916550" cy="18324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門諾掛號</a:t>
            </a:r>
          </a:p>
        </p:txBody>
      </p:sp>
      <p:sp>
        <p:nvSpPr>
          <p:cNvPr id="44" name="向右箭號 20">
            <a:extLst>
              <a:ext uri="{FF2B5EF4-FFF2-40B4-BE49-F238E27FC236}">
                <a16:creationId xmlns:a16="http://schemas.microsoft.com/office/drawing/2014/main" id="{5FCF9AD4-8610-4266-81EF-CFF2F78C9E53}"/>
              </a:ext>
            </a:extLst>
          </p:cNvPr>
          <p:cNvSpPr/>
          <p:nvPr/>
        </p:nvSpPr>
        <p:spPr>
          <a:xfrm>
            <a:off x="3015743" y="1691306"/>
            <a:ext cx="1017105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37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660476"/>
              </p:ext>
            </p:extLst>
          </p:nvPr>
        </p:nvGraphicFramePr>
        <p:xfrm>
          <a:off x="863252" y="0"/>
          <a:ext cx="11328748" cy="605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388307" y="6150279"/>
            <a:ext cx="1124837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接種完成請到留觀區休息</a:t>
            </a:r>
            <a:r>
              <a:rPr lang="en-US" altLang="zh-TW" sz="4000" b="1" dirty="0">
                <a:solidFill>
                  <a:srgbClr val="FF0000"/>
                </a:solidFill>
              </a:rPr>
              <a:t>15</a:t>
            </a:r>
            <a:r>
              <a:rPr lang="zh-TW" altLang="en-US" sz="4000" b="1" dirty="0">
                <a:solidFill>
                  <a:srgbClr val="FF0000"/>
                </a:solidFill>
              </a:rPr>
              <a:t>分鐘才可返回教室</a:t>
            </a:r>
          </a:p>
        </p:txBody>
      </p:sp>
    </p:spTree>
    <p:extLst>
      <p:ext uri="{BB962C8B-B14F-4D97-AF65-F5344CB8AC3E}">
        <p14:creationId xmlns:p14="http://schemas.microsoft.com/office/powerpoint/2010/main" val="233304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954385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</a:rPr>
              <a:t>疫苗接種</a:t>
            </a:r>
            <a:r>
              <a:rPr lang="zh-TW" altLang="en-US" sz="6000" b="1" dirty="0">
                <a:solidFill>
                  <a:srgbClr val="002060"/>
                </a:solidFill>
              </a:rPr>
              <a:t>核對接種資料流程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721293"/>
              </p:ext>
            </p:extLst>
          </p:nvPr>
        </p:nvGraphicFramePr>
        <p:xfrm>
          <a:off x="381771" y="1259840"/>
          <a:ext cx="8883681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向右箭號 6"/>
          <p:cNvSpPr/>
          <p:nvPr/>
        </p:nvSpPr>
        <p:spPr>
          <a:xfrm>
            <a:off x="9328085" y="1484334"/>
            <a:ext cx="626301" cy="6764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017016" y="175364"/>
            <a:ext cx="2079320" cy="26179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請檢查完整度</a:t>
            </a:r>
            <a:br>
              <a:rPr lang="en-US" altLang="zh-TW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總名冊建檔 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紙本現場簽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有效力簽名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有完整資料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有填寫體溫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9328084" y="4605403"/>
            <a:ext cx="626301" cy="6764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017016" y="4851401"/>
            <a:ext cx="2091846" cy="1522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校護現場點名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核對後發放   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/>
              <a:t>   </a:t>
            </a:r>
          </a:p>
        </p:txBody>
      </p:sp>
      <p:sp>
        <p:nvSpPr>
          <p:cNvPr id="11" name="向右箭號 10"/>
          <p:cNvSpPr/>
          <p:nvPr/>
        </p:nvSpPr>
        <p:spPr>
          <a:xfrm>
            <a:off x="9328084" y="6035458"/>
            <a:ext cx="626301" cy="6764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32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B490EF-FD91-4AFC-AD7F-052400FC5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CCF6AE3-49FE-4A57-9EB1-0A77351CCB10}"/>
              </a:ext>
            </a:extLst>
          </p:cNvPr>
          <p:cNvSpPr/>
          <p:nvPr/>
        </p:nvSpPr>
        <p:spPr>
          <a:xfrm>
            <a:off x="0" y="0"/>
            <a:ext cx="5964964" cy="3880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0" b="1" dirty="0">
                <a:solidFill>
                  <a:srgbClr val="C00000"/>
                </a:solidFill>
              </a:rPr>
              <a:t>東洋</a:t>
            </a:r>
          </a:p>
        </p:txBody>
      </p:sp>
      <p:sp>
        <p:nvSpPr>
          <p:cNvPr id="8" name="標題 7">
            <a:extLst>
              <a:ext uri="{FF2B5EF4-FFF2-40B4-BE49-F238E27FC236}">
                <a16:creationId xmlns:a16="http://schemas.microsoft.com/office/drawing/2014/main" id="{FB630FD2-7D83-4D18-8BDF-7FE316C9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964" y="-1"/>
            <a:ext cx="6227036" cy="3880773"/>
          </a:xfrm>
          <a:prstGeom prst="rect">
            <a:avLst/>
          </a:prstGeom>
          <a:solidFill>
            <a:srgbClr val="F3A7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TW" altLang="en-US" sz="10000" b="1" dirty="0">
                <a:solidFill>
                  <a:srgbClr val="FF0000"/>
                </a:solidFill>
              </a:rPr>
              <a:t>法國</a:t>
            </a:r>
            <a:endParaRPr lang="en-US" altLang="zh-TW" sz="100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10000" b="1" dirty="0">
                <a:solidFill>
                  <a:srgbClr val="FF0000"/>
                </a:solidFill>
              </a:rPr>
              <a:t>賽諾菲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799E351-EC2F-4BC7-AD15-5D1FF19441AA}"/>
              </a:ext>
            </a:extLst>
          </p:cNvPr>
          <p:cNvSpPr/>
          <p:nvPr/>
        </p:nvSpPr>
        <p:spPr>
          <a:xfrm>
            <a:off x="5064" y="3247402"/>
            <a:ext cx="5959900" cy="36105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0" b="1" dirty="0">
                <a:solidFill>
                  <a:srgbClr val="427A51"/>
                </a:solidFill>
              </a:rPr>
              <a:t>高端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6D2651E-6EC3-41C7-B1FF-C7827F814BCB}"/>
              </a:ext>
            </a:extLst>
          </p:cNvPr>
          <p:cNvSpPr/>
          <p:nvPr/>
        </p:nvSpPr>
        <p:spPr>
          <a:xfrm>
            <a:off x="5964964" y="3247402"/>
            <a:ext cx="6269764" cy="3610598"/>
          </a:xfrm>
          <a:prstGeom prst="rect">
            <a:avLst/>
          </a:prstGeom>
          <a:solidFill>
            <a:srgbClr val="C1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0" b="1" dirty="0">
                <a:solidFill>
                  <a:srgbClr val="9900FF"/>
                </a:solidFill>
                <a:latin typeface="+mj-ea"/>
                <a:ea typeface="+mj-ea"/>
              </a:rPr>
              <a:t>國光</a:t>
            </a:r>
            <a:endParaRPr lang="en-US" altLang="zh-TW" sz="20000" b="1" dirty="0">
              <a:solidFill>
                <a:srgbClr val="99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9932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60" y="150312"/>
            <a:ext cx="11974882" cy="512314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20000" b="1" dirty="0">
                <a:solidFill>
                  <a:srgbClr val="0070C0"/>
                </a:solidFill>
                <a:ea typeface="文鼎新藝體" panose="02010609010101010101" pitchFamily="49" charset="-120"/>
              </a:rPr>
              <a:t>接種後</a:t>
            </a:r>
            <a:br>
              <a:rPr lang="en-US" altLang="zh-TW" sz="20000" dirty="0">
                <a:solidFill>
                  <a:srgbClr val="0070C0"/>
                </a:solidFill>
                <a:ea typeface="文鼎新藝體" panose="02010609010101010101" pitchFamily="49" charset="-120"/>
              </a:rPr>
            </a:br>
            <a:r>
              <a:rPr lang="zh-TW" altLang="en-US" sz="20000" dirty="0">
                <a:solidFill>
                  <a:srgbClr val="0070C0"/>
                </a:solidFill>
                <a:ea typeface="文鼎新藝體" panose="02010609010101010101" pitchFamily="49" charset="-120"/>
              </a:rPr>
              <a:t>藍單自存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9764" y="6263013"/>
            <a:ext cx="11649206" cy="438409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</a:rPr>
              <a:t>同學請貼在聯絡簿</a:t>
            </a:r>
            <a:r>
              <a:rPr lang="en-US" altLang="zh-TW" sz="4800" b="1" dirty="0">
                <a:solidFill>
                  <a:srgbClr val="FF0000"/>
                </a:solidFill>
              </a:rPr>
              <a:t>,</a:t>
            </a:r>
            <a:r>
              <a:rPr lang="zh-TW" altLang="en-US" sz="4800" b="1" dirty="0">
                <a:solidFill>
                  <a:srgbClr val="FF0000"/>
                </a:solidFill>
              </a:rPr>
              <a:t>自行帶回家交給家長</a:t>
            </a:r>
            <a:endParaRPr lang="en-US" altLang="zh-TW" sz="4800" b="1" dirty="0">
              <a:solidFill>
                <a:srgbClr val="FF0000"/>
              </a:solidFill>
            </a:endParaRPr>
          </a:p>
          <a:p>
            <a:endParaRPr lang="zh-TW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5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2BB0C0-E4B1-40A2-B29D-9A89BBF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5" y="601211"/>
            <a:ext cx="11285365" cy="4247626"/>
          </a:xfrm>
        </p:spPr>
        <p:txBody>
          <a:bodyPr>
            <a:noAutofit/>
          </a:bodyPr>
          <a:lstStyle/>
          <a:p>
            <a:r>
              <a:rPr lang="zh-TW" altLang="en-US" sz="20000" dirty="0">
                <a:solidFill>
                  <a:srgbClr val="0070C0"/>
                </a:solidFill>
              </a:rPr>
              <a:t>謝謝聆聽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FEF2B0-FAB6-45E9-A3DB-392644943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000" dirty="0"/>
              <a:t>如有問題請洽健康中心</a:t>
            </a:r>
          </a:p>
        </p:txBody>
      </p:sp>
    </p:spTree>
    <p:extLst>
      <p:ext uri="{BB962C8B-B14F-4D97-AF65-F5344CB8AC3E}">
        <p14:creationId xmlns:p14="http://schemas.microsoft.com/office/powerpoint/2010/main" val="188525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60" y="321502"/>
            <a:ext cx="10221239" cy="4538598"/>
          </a:xfrm>
        </p:spPr>
        <p:txBody>
          <a:bodyPr>
            <a:noAutofit/>
          </a:bodyPr>
          <a:lstStyle/>
          <a:p>
            <a:pPr algn="ctr"/>
            <a:r>
              <a:rPr lang="zh-TW" altLang="en-US" sz="30000" dirty="0">
                <a:solidFill>
                  <a:srgbClr val="0070C0"/>
                </a:solidFill>
                <a:ea typeface="文鼎新藝體" panose="02010609010101010101" pitchFamily="49" charset="-120"/>
              </a:rPr>
              <a:t>入 口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78488" y="4860100"/>
            <a:ext cx="9189809" cy="182879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4400" b="1" dirty="0">
                <a:solidFill>
                  <a:srgbClr val="B71F23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★請</a:t>
            </a:r>
            <a:r>
              <a:rPr lang="zh-TW" altLang="en-US" sz="4400" b="1" dirty="0">
                <a:solidFill>
                  <a:srgbClr val="B71F23"/>
                </a:solidFill>
              </a:rPr>
              <a:t>等待校護點名核對個人接種資料</a:t>
            </a:r>
            <a:endParaRPr lang="en-US" altLang="zh-TW" sz="4400" b="1" dirty="0">
              <a:solidFill>
                <a:srgbClr val="B71F23"/>
              </a:solidFill>
            </a:endParaRPr>
          </a:p>
          <a:p>
            <a:r>
              <a:rPr lang="zh-TW" altLang="en-US" sz="4400" b="1" dirty="0">
                <a:solidFill>
                  <a:srgbClr val="B71F23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★</a:t>
            </a:r>
            <a:r>
              <a:rPr lang="zh-TW" altLang="en-US" sz="4400" b="1" dirty="0">
                <a:solidFill>
                  <a:srgbClr val="B71F23"/>
                </a:solidFill>
                <a:latin typeface="+mj-ea"/>
                <a:ea typeface="+mj-ea"/>
              </a:rPr>
              <a:t>體溫異常者</a:t>
            </a:r>
            <a:r>
              <a:rPr lang="en-US" altLang="zh-TW" sz="4400" b="1" dirty="0">
                <a:solidFill>
                  <a:srgbClr val="B71F23"/>
                </a:solidFill>
                <a:latin typeface="+mj-ea"/>
                <a:ea typeface="+mj-ea"/>
              </a:rPr>
              <a:t>:</a:t>
            </a:r>
            <a:r>
              <a:rPr lang="zh-TW" altLang="en-US" sz="4400" b="1" dirty="0">
                <a:solidFill>
                  <a:srgbClr val="B71F23"/>
                </a:solidFill>
              </a:rPr>
              <a:t>複測體溫</a:t>
            </a:r>
            <a:r>
              <a:rPr lang="en-US" altLang="zh-TW" sz="4400" b="1" dirty="0">
                <a:solidFill>
                  <a:srgbClr val="B71F23"/>
                </a:solidFill>
              </a:rPr>
              <a:t>(</a:t>
            </a:r>
            <a:r>
              <a:rPr lang="zh-TW" altLang="en-US" sz="4400" b="1" dirty="0">
                <a:solidFill>
                  <a:srgbClr val="B71F23"/>
                </a:solidFill>
              </a:rPr>
              <a:t>量耳溫</a:t>
            </a:r>
            <a:r>
              <a:rPr lang="en-US" altLang="zh-TW" sz="4400" b="1" dirty="0">
                <a:solidFill>
                  <a:srgbClr val="B71F2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6848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60" y="321502"/>
            <a:ext cx="10221239" cy="4538598"/>
          </a:xfrm>
        </p:spPr>
        <p:txBody>
          <a:bodyPr>
            <a:noAutofit/>
          </a:bodyPr>
          <a:lstStyle/>
          <a:p>
            <a:pPr algn="ctr"/>
            <a:r>
              <a:rPr lang="zh-TW" altLang="en-US" sz="30000" dirty="0">
                <a:solidFill>
                  <a:srgbClr val="0070C0"/>
                </a:solidFill>
                <a:ea typeface="文鼎新藝體" panose="02010609010101010101" pitchFamily="49" charset="-120"/>
              </a:rPr>
              <a:t>出 口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78488" y="4860100"/>
            <a:ext cx="8668011" cy="182879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4400" b="1" dirty="0">
                <a:solidFill>
                  <a:srgbClr val="B71F23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★</a:t>
            </a:r>
            <a:r>
              <a:rPr lang="zh-TW" altLang="en-US" sz="4400" b="1" dirty="0">
                <a:solidFill>
                  <a:srgbClr val="B71F23"/>
                </a:solidFill>
                <a:latin typeface="+mn-ea"/>
              </a:rPr>
              <a:t>以班為單位集體返回教室</a:t>
            </a:r>
            <a:endParaRPr lang="en-US" altLang="zh-TW" sz="4400" b="1" dirty="0">
              <a:solidFill>
                <a:srgbClr val="B71F23"/>
              </a:solidFill>
              <a:latin typeface="+mn-ea"/>
            </a:endParaRPr>
          </a:p>
          <a:p>
            <a:r>
              <a:rPr lang="zh-TW" altLang="en-US" sz="4400" b="1" dirty="0">
                <a:solidFill>
                  <a:srgbClr val="B71F23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★</a:t>
            </a:r>
            <a:r>
              <a:rPr lang="zh-TW" altLang="en-US" sz="4400" b="1" dirty="0">
                <a:solidFill>
                  <a:srgbClr val="B71F23"/>
                </a:solidFill>
                <a:latin typeface="+mj-ea"/>
                <a:ea typeface="+mj-ea"/>
              </a:rPr>
              <a:t>接種後當天</a:t>
            </a:r>
            <a:r>
              <a:rPr lang="zh-TW" altLang="en-US" sz="4400" b="1" dirty="0">
                <a:solidFill>
                  <a:srgbClr val="B71F23"/>
                </a:solidFill>
              </a:rPr>
              <a:t>請勿激烈運動</a:t>
            </a:r>
            <a:r>
              <a:rPr lang="en-US" altLang="zh-TW" sz="4400" b="1" dirty="0">
                <a:solidFill>
                  <a:srgbClr val="B71F23"/>
                </a:solidFill>
              </a:rPr>
              <a:t>(</a:t>
            </a:r>
            <a:r>
              <a:rPr lang="zh-TW" altLang="en-US" sz="4400" b="1" dirty="0">
                <a:solidFill>
                  <a:srgbClr val="B71F23"/>
                </a:solidFill>
              </a:rPr>
              <a:t>活動</a:t>
            </a:r>
            <a:r>
              <a:rPr lang="en-US" altLang="zh-TW" sz="4400" b="1" dirty="0">
                <a:solidFill>
                  <a:srgbClr val="B71F2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019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1974882" cy="4538598"/>
          </a:xfrm>
        </p:spPr>
        <p:txBody>
          <a:bodyPr>
            <a:noAutofit/>
          </a:bodyPr>
          <a:lstStyle/>
          <a:p>
            <a:pPr algn="ctr"/>
            <a:r>
              <a:rPr lang="zh-TW" altLang="en-US" sz="20000" dirty="0">
                <a:solidFill>
                  <a:srgbClr val="0070C0"/>
                </a:solidFill>
                <a:ea typeface="文鼎新藝體" panose="02010609010101010101" pitchFamily="49" charset="-120"/>
              </a:rPr>
              <a:t>掛號作業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16483" y="4233797"/>
            <a:ext cx="8104340" cy="2379945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b="1" dirty="0">
                <a:solidFill>
                  <a:srgbClr val="002060"/>
                </a:solidFill>
              </a:rPr>
              <a:t>門諾醫院</a:t>
            </a:r>
            <a:endParaRPr lang="en-US" altLang="zh-TW" sz="9600" b="1" dirty="0">
              <a:solidFill>
                <a:srgbClr val="002060"/>
              </a:solidFill>
            </a:endParaRPr>
          </a:p>
          <a:p>
            <a:pPr algn="ctr"/>
            <a:r>
              <a:rPr lang="zh-TW" altLang="en-US" sz="9600" b="1" dirty="0">
                <a:solidFill>
                  <a:srgbClr val="002060"/>
                </a:solidFill>
              </a:rPr>
              <a:t>醫護團隊</a:t>
            </a:r>
          </a:p>
        </p:txBody>
      </p:sp>
    </p:spTree>
    <p:extLst>
      <p:ext uri="{BB962C8B-B14F-4D97-AF65-F5344CB8AC3E}">
        <p14:creationId xmlns:p14="http://schemas.microsoft.com/office/powerpoint/2010/main" val="279540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44BD42-999B-4346-B321-F85837F7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AD1EEB4-3FFA-4980-B4BD-ADE92816D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6649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83474"/>
            <a:ext cx="11974882" cy="3955124"/>
          </a:xfrm>
        </p:spPr>
        <p:txBody>
          <a:bodyPr>
            <a:noAutofit/>
          </a:bodyPr>
          <a:lstStyle/>
          <a:p>
            <a:pPr algn="ctr"/>
            <a:r>
              <a:rPr lang="zh-TW" altLang="en-US" sz="20000" dirty="0">
                <a:solidFill>
                  <a:srgbClr val="FF0000"/>
                </a:solidFill>
                <a:ea typeface="文鼎新藝體" panose="02010609010101010101" pitchFamily="49" charset="-120"/>
              </a:rPr>
              <a:t>類別</a:t>
            </a:r>
            <a:r>
              <a:rPr lang="en-US" altLang="zh-TW" sz="20000" dirty="0">
                <a:solidFill>
                  <a:srgbClr val="FF0000"/>
                </a:solidFill>
                <a:ea typeface="文鼎新藝體" panose="02010609010101010101" pitchFamily="49" charset="-120"/>
              </a:rPr>
              <a:t>B</a:t>
            </a:r>
            <a:br>
              <a:rPr lang="en-US" altLang="zh-TW" sz="20000" dirty="0">
                <a:solidFill>
                  <a:srgbClr val="0070C0"/>
                </a:solidFill>
                <a:ea typeface="文鼎新藝體" panose="02010609010101010101" pitchFamily="49" charset="-120"/>
              </a:rPr>
            </a:br>
            <a:r>
              <a:rPr lang="zh-TW" altLang="en-US" sz="20000" dirty="0">
                <a:solidFill>
                  <a:srgbClr val="0070C0"/>
                </a:solidFill>
                <a:ea typeface="文鼎新藝體" panose="02010609010101010101" pitchFamily="49" charset="-120"/>
              </a:rPr>
              <a:t>教職員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6219" y="5085806"/>
            <a:ext cx="9082443" cy="2102702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b="1" dirty="0">
                <a:solidFill>
                  <a:srgbClr val="FF0000"/>
                </a:solidFill>
              </a:rPr>
              <a:t>請完成掛號作業</a:t>
            </a:r>
            <a:endParaRPr lang="en-US" altLang="zh-TW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40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166948"/>
            <a:ext cx="11974882" cy="5059680"/>
          </a:xfrm>
        </p:spPr>
        <p:txBody>
          <a:bodyPr>
            <a:noAutofit/>
          </a:bodyPr>
          <a:lstStyle/>
          <a:p>
            <a:pPr algn="ctr"/>
            <a:r>
              <a:rPr lang="zh-TW" altLang="en-US" sz="20000" dirty="0">
                <a:solidFill>
                  <a:srgbClr val="0070C0"/>
                </a:solidFill>
                <a:ea typeface="文鼎新藝體" panose="02010609010101010101" pitchFamily="49" charset="-120"/>
              </a:rPr>
              <a:t>醫師看診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16483" y="3074127"/>
            <a:ext cx="8104340" cy="3539616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b="1" dirty="0">
                <a:solidFill>
                  <a:srgbClr val="FF0000"/>
                </a:solidFill>
              </a:rPr>
              <a:t>第</a:t>
            </a:r>
            <a:r>
              <a:rPr lang="en-US" altLang="zh-TW" sz="15000" b="1" dirty="0">
                <a:solidFill>
                  <a:srgbClr val="FF0000"/>
                </a:solidFill>
              </a:rPr>
              <a:t>1</a:t>
            </a:r>
            <a:r>
              <a:rPr lang="zh-TW" altLang="en-US" sz="9600" b="1" dirty="0">
                <a:solidFill>
                  <a:srgbClr val="FF0000"/>
                </a:solidFill>
              </a:rPr>
              <a:t>區</a:t>
            </a:r>
            <a:endParaRPr lang="en-US" altLang="zh-TW" sz="96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9600" b="1" dirty="0">
                <a:solidFill>
                  <a:srgbClr val="002060"/>
                </a:solidFill>
              </a:rPr>
              <a:t>門諾醫院醫師</a:t>
            </a:r>
          </a:p>
        </p:txBody>
      </p:sp>
    </p:spTree>
    <p:extLst>
      <p:ext uri="{BB962C8B-B14F-4D97-AF65-F5344CB8AC3E}">
        <p14:creationId xmlns:p14="http://schemas.microsoft.com/office/powerpoint/2010/main" val="491476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166948"/>
            <a:ext cx="11974882" cy="5059680"/>
          </a:xfrm>
        </p:spPr>
        <p:txBody>
          <a:bodyPr>
            <a:noAutofit/>
          </a:bodyPr>
          <a:lstStyle/>
          <a:p>
            <a:pPr algn="ctr"/>
            <a:r>
              <a:rPr lang="zh-TW" altLang="en-US" sz="20000" dirty="0">
                <a:solidFill>
                  <a:srgbClr val="0070C0"/>
                </a:solidFill>
                <a:ea typeface="文鼎新藝體" panose="02010609010101010101" pitchFamily="49" charset="-120"/>
              </a:rPr>
              <a:t>醫師看診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16483" y="3074127"/>
            <a:ext cx="8104340" cy="3539616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b="1" dirty="0">
                <a:solidFill>
                  <a:srgbClr val="FF0000"/>
                </a:solidFill>
              </a:rPr>
              <a:t>第</a:t>
            </a:r>
            <a:r>
              <a:rPr lang="en-US" altLang="zh-TW" sz="15000" b="1" dirty="0">
                <a:solidFill>
                  <a:srgbClr val="FF0000"/>
                </a:solidFill>
              </a:rPr>
              <a:t>2</a:t>
            </a:r>
            <a:r>
              <a:rPr lang="zh-TW" altLang="en-US" sz="9600" b="1" dirty="0">
                <a:solidFill>
                  <a:srgbClr val="FF0000"/>
                </a:solidFill>
              </a:rPr>
              <a:t>區</a:t>
            </a:r>
            <a:endParaRPr lang="en-US" altLang="zh-TW" sz="96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9600" b="1" dirty="0">
                <a:solidFill>
                  <a:srgbClr val="002060"/>
                </a:solidFill>
              </a:rPr>
              <a:t>門諾醫院醫師</a:t>
            </a:r>
          </a:p>
        </p:txBody>
      </p:sp>
    </p:spTree>
    <p:extLst>
      <p:ext uri="{BB962C8B-B14F-4D97-AF65-F5344CB8AC3E}">
        <p14:creationId xmlns:p14="http://schemas.microsoft.com/office/powerpoint/2010/main" val="400680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60" y="2081348"/>
            <a:ext cx="11824570" cy="2778751"/>
          </a:xfrm>
        </p:spPr>
        <p:txBody>
          <a:bodyPr>
            <a:noAutofit/>
          </a:bodyPr>
          <a:lstStyle/>
          <a:p>
            <a:pPr algn="ctr"/>
            <a:r>
              <a:rPr lang="zh-TW" altLang="en-US" sz="20000" dirty="0">
                <a:solidFill>
                  <a:srgbClr val="0070C0"/>
                </a:solidFill>
                <a:ea typeface="文鼎新藝體" panose="02010609010101010101" pitchFamily="49" charset="-120"/>
              </a:rPr>
              <a:t>流感接種</a:t>
            </a:r>
            <a:br>
              <a:rPr lang="en-US" altLang="zh-TW" sz="30000" dirty="0">
                <a:solidFill>
                  <a:srgbClr val="0070C0"/>
                </a:solidFill>
                <a:ea typeface="文鼎新藝體" panose="02010609010101010101" pitchFamily="49" charset="-120"/>
              </a:rPr>
            </a:br>
            <a:r>
              <a:rPr lang="zh-TW" altLang="en-US" sz="15000" b="1" dirty="0">
                <a:solidFill>
                  <a:srgbClr val="FF0000"/>
                </a:solidFill>
              </a:rPr>
              <a:t>第</a:t>
            </a:r>
            <a:r>
              <a:rPr lang="en-US" altLang="zh-TW" sz="15000" b="1" dirty="0">
                <a:solidFill>
                  <a:srgbClr val="FF0000"/>
                </a:solidFill>
              </a:rPr>
              <a:t>1</a:t>
            </a:r>
            <a:r>
              <a:rPr lang="zh-TW" altLang="en-US" sz="15000" b="1" dirty="0">
                <a:solidFill>
                  <a:srgbClr val="FF0000"/>
                </a:solidFill>
              </a:rPr>
              <a:t>區</a:t>
            </a:r>
            <a:br>
              <a:rPr lang="en-US" altLang="zh-TW" sz="15000" b="1" dirty="0">
                <a:solidFill>
                  <a:srgbClr val="FF0000"/>
                </a:solidFill>
              </a:rPr>
            </a:br>
            <a:endParaRPr lang="zh-TW" altLang="en-US" sz="15000" dirty="0">
              <a:solidFill>
                <a:srgbClr val="0070C0"/>
              </a:solidFill>
              <a:ea typeface="文鼎新藝體" panose="0201060901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4860100"/>
            <a:ext cx="12192000" cy="182879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★</a:t>
            </a:r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接種後請往前走到休息區留觀</a:t>
            </a:r>
            <a:r>
              <a:rPr lang="en-US" altLang="zh-TW" sz="4400" b="1" dirty="0">
                <a:solidFill>
                  <a:srgbClr val="FF0000"/>
                </a:solidFill>
                <a:latin typeface="+mn-ea"/>
              </a:rPr>
              <a:t>15</a:t>
            </a:r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分鐘</a:t>
            </a:r>
            <a:endParaRPr lang="en-US" altLang="zh-TW" sz="4400" b="1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4400" b="1" dirty="0">
                <a:solidFill>
                  <a:srgbClr val="FF0000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★</a:t>
            </a:r>
            <a:r>
              <a:rPr lang="zh-TW" altLang="en-US" sz="6000" b="1" dirty="0">
                <a:solidFill>
                  <a:srgbClr val="0070C0"/>
                </a:solidFill>
              </a:rPr>
              <a:t>藍色通知單</a:t>
            </a:r>
            <a:r>
              <a:rPr lang="en-US" altLang="zh-TW" sz="6000" b="1" dirty="0">
                <a:solidFill>
                  <a:srgbClr val="FF0000"/>
                </a:solidFill>
              </a:rPr>
              <a:t>+</a:t>
            </a:r>
            <a:r>
              <a:rPr lang="zh-TW" altLang="en-US" sz="6000" b="1" dirty="0">
                <a:solidFill>
                  <a:srgbClr val="0070C0"/>
                </a:solidFill>
              </a:rPr>
              <a:t>健保卡</a:t>
            </a:r>
            <a:r>
              <a:rPr lang="zh-TW" altLang="en-US" sz="4400" b="1" dirty="0">
                <a:solidFill>
                  <a:srgbClr val="FF0000"/>
                </a:solidFill>
              </a:rPr>
              <a:t>自行妥善保管收好</a:t>
            </a:r>
            <a:endParaRPr lang="en-US" altLang="zh-TW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64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60" y="2081348"/>
            <a:ext cx="11824570" cy="2778751"/>
          </a:xfrm>
        </p:spPr>
        <p:txBody>
          <a:bodyPr>
            <a:noAutofit/>
          </a:bodyPr>
          <a:lstStyle/>
          <a:p>
            <a:pPr algn="ctr"/>
            <a:r>
              <a:rPr lang="zh-TW" altLang="en-US" sz="20000" dirty="0">
                <a:solidFill>
                  <a:srgbClr val="0070C0"/>
                </a:solidFill>
                <a:ea typeface="文鼎新藝體" panose="02010609010101010101" pitchFamily="49" charset="-120"/>
              </a:rPr>
              <a:t>流感接種</a:t>
            </a:r>
            <a:br>
              <a:rPr lang="en-US" altLang="zh-TW" sz="30000" dirty="0">
                <a:solidFill>
                  <a:srgbClr val="0070C0"/>
                </a:solidFill>
                <a:ea typeface="文鼎新藝體" panose="02010609010101010101" pitchFamily="49" charset="-120"/>
              </a:rPr>
            </a:br>
            <a:r>
              <a:rPr lang="zh-TW" altLang="en-US" sz="15000" b="1" dirty="0">
                <a:solidFill>
                  <a:srgbClr val="FF0000"/>
                </a:solidFill>
              </a:rPr>
              <a:t>第</a:t>
            </a:r>
            <a:r>
              <a:rPr lang="en-US" altLang="zh-TW" sz="15000" b="1" dirty="0">
                <a:solidFill>
                  <a:srgbClr val="FF0000"/>
                </a:solidFill>
              </a:rPr>
              <a:t>2</a:t>
            </a:r>
            <a:r>
              <a:rPr lang="zh-TW" altLang="en-US" sz="15000" b="1" dirty="0">
                <a:solidFill>
                  <a:srgbClr val="FF0000"/>
                </a:solidFill>
              </a:rPr>
              <a:t>區</a:t>
            </a:r>
            <a:br>
              <a:rPr lang="en-US" altLang="zh-TW" sz="15000" b="1" dirty="0">
                <a:solidFill>
                  <a:srgbClr val="FF0000"/>
                </a:solidFill>
              </a:rPr>
            </a:br>
            <a:endParaRPr lang="zh-TW" altLang="en-US" sz="15000" dirty="0">
              <a:solidFill>
                <a:srgbClr val="0070C0"/>
              </a:solidFill>
              <a:ea typeface="文鼎新藝體" panose="0201060901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4860100"/>
            <a:ext cx="12192000" cy="182879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★</a:t>
            </a:r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接種後請往前走到休息區留觀</a:t>
            </a:r>
            <a:r>
              <a:rPr lang="en-US" altLang="zh-TW" sz="4400" b="1" dirty="0">
                <a:solidFill>
                  <a:srgbClr val="FF0000"/>
                </a:solidFill>
                <a:latin typeface="+mn-ea"/>
              </a:rPr>
              <a:t>15</a:t>
            </a:r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分鐘</a:t>
            </a:r>
            <a:endParaRPr lang="en-US" altLang="zh-TW" sz="4400" b="1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4400" b="1" dirty="0">
                <a:solidFill>
                  <a:srgbClr val="FF0000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★</a:t>
            </a:r>
            <a:r>
              <a:rPr lang="zh-TW" altLang="en-US" sz="6000" b="1" dirty="0">
                <a:solidFill>
                  <a:srgbClr val="0070C0"/>
                </a:solidFill>
              </a:rPr>
              <a:t>藍色通知單</a:t>
            </a:r>
            <a:r>
              <a:rPr lang="en-US" altLang="zh-TW" sz="6000" b="1" dirty="0">
                <a:solidFill>
                  <a:srgbClr val="FF0000"/>
                </a:solidFill>
              </a:rPr>
              <a:t>+</a:t>
            </a:r>
            <a:r>
              <a:rPr lang="zh-TW" altLang="en-US" sz="6000" b="1" dirty="0">
                <a:solidFill>
                  <a:srgbClr val="0070C0"/>
                </a:solidFill>
              </a:rPr>
              <a:t>健保卡</a:t>
            </a:r>
            <a:r>
              <a:rPr lang="zh-TW" altLang="en-US" sz="4400" b="1" dirty="0">
                <a:solidFill>
                  <a:srgbClr val="FF0000"/>
                </a:solidFill>
              </a:rPr>
              <a:t>自行妥善保管收好</a:t>
            </a:r>
            <a:endParaRPr lang="en-US" altLang="zh-TW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5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60" y="321502"/>
            <a:ext cx="11974882" cy="4538598"/>
          </a:xfrm>
        </p:spPr>
        <p:txBody>
          <a:bodyPr>
            <a:noAutofit/>
          </a:bodyPr>
          <a:lstStyle/>
          <a:p>
            <a:pPr algn="ctr"/>
            <a:r>
              <a:rPr lang="zh-TW" altLang="en-US" sz="20000" dirty="0">
                <a:solidFill>
                  <a:srgbClr val="FF0000"/>
                </a:solidFill>
                <a:ea typeface="文鼎新藝體" panose="02010609010101010101" pitchFamily="49" charset="-120"/>
              </a:rPr>
              <a:t>留觀區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16483" y="4233797"/>
            <a:ext cx="8104340" cy="2041741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b="1" dirty="0">
                <a:solidFill>
                  <a:srgbClr val="0070C0"/>
                </a:solidFill>
              </a:rPr>
              <a:t>醫護觀察區</a:t>
            </a:r>
          </a:p>
        </p:txBody>
      </p:sp>
    </p:spTree>
    <p:extLst>
      <p:ext uri="{BB962C8B-B14F-4D97-AF65-F5344CB8AC3E}">
        <p14:creationId xmlns:p14="http://schemas.microsoft.com/office/powerpoint/2010/main" val="613385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948583"/>
            <a:ext cx="11974882" cy="5487181"/>
          </a:xfrm>
        </p:spPr>
        <p:txBody>
          <a:bodyPr>
            <a:noAutofit/>
          </a:bodyPr>
          <a:lstStyle/>
          <a:p>
            <a:pPr algn="ctr"/>
            <a:r>
              <a:rPr lang="zh-TW" altLang="en-US" sz="18000" dirty="0">
                <a:solidFill>
                  <a:srgbClr val="FF0000"/>
                </a:solidFill>
                <a:ea typeface="文鼎新藝體" panose="02010609010101010101" pitchFamily="49" charset="-120"/>
              </a:rPr>
              <a:t>班級休息區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4233797"/>
            <a:ext cx="10058400" cy="2041741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b="1" dirty="0">
                <a:solidFill>
                  <a:srgbClr val="0070C0"/>
                </a:solidFill>
              </a:rPr>
              <a:t>墊子區</a:t>
            </a:r>
            <a:r>
              <a:rPr lang="en-US" altLang="zh-TW" sz="9600" b="1" dirty="0">
                <a:solidFill>
                  <a:srgbClr val="0070C0"/>
                </a:solidFill>
              </a:rPr>
              <a:t>(</a:t>
            </a:r>
            <a:r>
              <a:rPr lang="zh-TW" altLang="en-US" sz="9600" b="1" dirty="0">
                <a:solidFill>
                  <a:srgbClr val="0070C0"/>
                </a:solidFill>
              </a:rPr>
              <a:t>請脫鞋</a:t>
            </a:r>
            <a:r>
              <a:rPr lang="en-US" altLang="zh-TW" sz="9600" b="1" dirty="0">
                <a:solidFill>
                  <a:srgbClr val="0070C0"/>
                </a:solidFill>
              </a:rPr>
              <a:t>)</a:t>
            </a:r>
            <a:r>
              <a:rPr lang="zh-TW" altLang="en-US" sz="9600" b="1" dirty="0">
                <a:solidFill>
                  <a:srgbClr val="0070C0"/>
                </a:solidFill>
              </a:rPr>
              <a:t>              請保持防疫距離</a:t>
            </a:r>
          </a:p>
        </p:txBody>
      </p:sp>
    </p:spTree>
    <p:extLst>
      <p:ext uri="{BB962C8B-B14F-4D97-AF65-F5344CB8AC3E}">
        <p14:creationId xmlns:p14="http://schemas.microsoft.com/office/powerpoint/2010/main" val="1343930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1974882" cy="4538598"/>
          </a:xfrm>
        </p:spPr>
        <p:txBody>
          <a:bodyPr>
            <a:noAutofit/>
          </a:bodyPr>
          <a:lstStyle/>
          <a:p>
            <a:pPr algn="ctr"/>
            <a:r>
              <a:rPr lang="zh-TW" altLang="en-US" sz="20000" dirty="0">
                <a:solidFill>
                  <a:srgbClr val="0070C0"/>
                </a:solidFill>
                <a:ea typeface="文鼎新藝體" panose="02010609010101010101" pitchFamily="49" charset="-120"/>
              </a:rPr>
              <a:t>回收統計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16483" y="4233797"/>
            <a:ext cx="8104340" cy="2379945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b="1" dirty="0">
                <a:solidFill>
                  <a:srgbClr val="002060"/>
                </a:solidFill>
              </a:rPr>
              <a:t>門諾醫院</a:t>
            </a:r>
            <a:endParaRPr lang="en-US" altLang="zh-TW" sz="9600" b="1" dirty="0">
              <a:solidFill>
                <a:srgbClr val="002060"/>
              </a:solidFill>
            </a:endParaRPr>
          </a:p>
          <a:p>
            <a:pPr algn="ctr"/>
            <a:r>
              <a:rPr lang="zh-TW" altLang="en-US" sz="9600" b="1" dirty="0">
                <a:solidFill>
                  <a:srgbClr val="002060"/>
                </a:solidFill>
              </a:rPr>
              <a:t>醫護團隊</a:t>
            </a:r>
          </a:p>
        </p:txBody>
      </p:sp>
    </p:spTree>
    <p:extLst>
      <p:ext uri="{BB962C8B-B14F-4D97-AF65-F5344CB8AC3E}">
        <p14:creationId xmlns:p14="http://schemas.microsoft.com/office/powerpoint/2010/main" val="1730391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1974882" cy="4538598"/>
          </a:xfrm>
        </p:spPr>
        <p:txBody>
          <a:bodyPr>
            <a:noAutofit/>
          </a:bodyPr>
          <a:lstStyle/>
          <a:p>
            <a:pPr algn="ctr"/>
            <a:r>
              <a:rPr lang="zh-TW" altLang="en-US" sz="20000" dirty="0">
                <a:solidFill>
                  <a:srgbClr val="0070C0"/>
                </a:solidFill>
                <a:ea typeface="文鼎新藝體" panose="02010609010101010101" pitchFamily="49" charset="-120"/>
              </a:rPr>
              <a:t>抽藥區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16483" y="4233797"/>
            <a:ext cx="8104340" cy="2379945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b="1" dirty="0">
                <a:solidFill>
                  <a:srgbClr val="002060"/>
                </a:solidFill>
              </a:rPr>
              <a:t>門諾醫院</a:t>
            </a:r>
            <a:endParaRPr lang="en-US" altLang="zh-TW" sz="9600" b="1" dirty="0">
              <a:solidFill>
                <a:srgbClr val="002060"/>
              </a:solidFill>
            </a:endParaRPr>
          </a:p>
          <a:p>
            <a:pPr algn="ctr"/>
            <a:r>
              <a:rPr lang="zh-TW" altLang="en-US" sz="9600" b="1" dirty="0">
                <a:solidFill>
                  <a:srgbClr val="002060"/>
                </a:solidFill>
              </a:rPr>
              <a:t>醫護團隊</a:t>
            </a:r>
          </a:p>
        </p:txBody>
      </p:sp>
    </p:spTree>
    <p:extLst>
      <p:ext uri="{BB962C8B-B14F-4D97-AF65-F5344CB8AC3E}">
        <p14:creationId xmlns:p14="http://schemas.microsoft.com/office/powerpoint/2010/main" val="1357510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0FBE66-6051-4C4D-8B4D-697B6648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B490EF-FD91-4AFC-AD7F-052400FC5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CCF6AE3-49FE-4A57-9EB1-0A77351CCB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0" b="1" dirty="0">
                <a:solidFill>
                  <a:srgbClr val="C00000"/>
                </a:solidFill>
              </a:rPr>
              <a:t>東洋</a:t>
            </a:r>
          </a:p>
        </p:txBody>
      </p:sp>
    </p:spTree>
    <p:extLst>
      <p:ext uri="{BB962C8B-B14F-4D97-AF65-F5344CB8AC3E}">
        <p14:creationId xmlns:p14="http://schemas.microsoft.com/office/powerpoint/2010/main" val="234313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56F1B9-CD20-4AF0-8C4C-F6EC1BBE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C7C0094-B0F7-40DF-9B74-E00D369A0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51523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0FBE66-6051-4C4D-8B4D-697B6648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B490EF-FD91-4AFC-AD7F-052400FC5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CCF6AE3-49FE-4A57-9EB1-0A77351CCB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7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0" b="1" dirty="0">
                <a:solidFill>
                  <a:srgbClr val="FF0000"/>
                </a:solidFill>
              </a:rPr>
              <a:t>法國</a:t>
            </a:r>
            <a:endParaRPr lang="en-US" altLang="zh-TW" sz="240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24000" b="1" dirty="0">
                <a:solidFill>
                  <a:srgbClr val="FF0000"/>
                </a:solidFill>
              </a:rPr>
              <a:t>賽諾菲</a:t>
            </a:r>
          </a:p>
        </p:txBody>
      </p:sp>
    </p:spTree>
    <p:extLst>
      <p:ext uri="{BB962C8B-B14F-4D97-AF65-F5344CB8AC3E}">
        <p14:creationId xmlns:p14="http://schemas.microsoft.com/office/powerpoint/2010/main" val="60479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0FBE66-6051-4C4D-8B4D-697B6648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B490EF-FD91-4AFC-AD7F-052400FC5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CCF6AE3-49FE-4A57-9EB1-0A77351CCB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7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0" b="1" dirty="0">
                <a:solidFill>
                  <a:srgbClr val="FF0000"/>
                </a:solidFill>
              </a:rPr>
              <a:t>類別</a:t>
            </a:r>
            <a:r>
              <a:rPr lang="en-US" altLang="zh-TW" sz="24000" b="1" dirty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zh-TW" altLang="en-US" sz="24000" b="1" dirty="0">
                <a:solidFill>
                  <a:srgbClr val="0070C0"/>
                </a:solidFill>
              </a:rPr>
              <a:t>教職員</a:t>
            </a:r>
          </a:p>
        </p:txBody>
      </p:sp>
    </p:spTree>
    <p:extLst>
      <p:ext uri="{BB962C8B-B14F-4D97-AF65-F5344CB8AC3E}">
        <p14:creationId xmlns:p14="http://schemas.microsoft.com/office/powerpoint/2010/main" val="1651268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0FBE66-6051-4C4D-8B4D-697B6648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B490EF-FD91-4AFC-AD7F-052400FC5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CCF6AE3-49FE-4A57-9EB1-0A77351CCB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0" b="1" dirty="0">
                <a:solidFill>
                  <a:srgbClr val="427A51"/>
                </a:solidFill>
              </a:rPr>
              <a:t>高端</a:t>
            </a:r>
          </a:p>
        </p:txBody>
      </p:sp>
    </p:spTree>
    <p:extLst>
      <p:ext uri="{BB962C8B-B14F-4D97-AF65-F5344CB8AC3E}">
        <p14:creationId xmlns:p14="http://schemas.microsoft.com/office/powerpoint/2010/main" val="2844025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0FBE66-6051-4C4D-8B4D-697B6648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B490EF-FD91-4AFC-AD7F-052400FC5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CCF6AE3-49FE-4A57-9EB1-0A77351CCB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0" b="1" dirty="0">
                <a:solidFill>
                  <a:srgbClr val="9900FF"/>
                </a:solidFill>
                <a:latin typeface="+mj-ea"/>
                <a:ea typeface="+mj-ea"/>
              </a:rPr>
              <a:t>國光</a:t>
            </a:r>
          </a:p>
        </p:txBody>
      </p:sp>
    </p:spTree>
    <p:extLst>
      <p:ext uri="{BB962C8B-B14F-4D97-AF65-F5344CB8AC3E}">
        <p14:creationId xmlns:p14="http://schemas.microsoft.com/office/powerpoint/2010/main" val="197192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BF426A-1EA7-408A-8B31-CC273967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B5FEA7B-123B-4DEE-B7F7-267BBE9A3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562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983A4A-8361-4C27-B9CC-95A4E068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676" y="192947"/>
            <a:ext cx="11193089" cy="184651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>
                <a:solidFill>
                  <a:srgbClr val="0070C0"/>
                </a:solidFill>
              </a:rPr>
              <a:t>學生版版本  評估單</a:t>
            </a:r>
            <a:r>
              <a:rPr lang="en-US" altLang="zh-TW" sz="4400" dirty="0">
                <a:solidFill>
                  <a:srgbClr val="0070C0"/>
                </a:solidFill>
              </a:rPr>
              <a:t>+</a:t>
            </a:r>
            <a:r>
              <a:rPr lang="zh-TW" altLang="en-US" sz="4400" dirty="0">
                <a:solidFill>
                  <a:srgbClr val="0070C0"/>
                </a:solidFill>
              </a:rPr>
              <a:t>接種後通知單</a:t>
            </a:r>
            <a:br>
              <a:rPr lang="en-US" altLang="zh-TW" sz="4400" dirty="0">
                <a:solidFill>
                  <a:srgbClr val="0070C0"/>
                </a:solidFill>
              </a:rPr>
            </a:br>
            <a:r>
              <a:rPr lang="zh-TW" altLang="en-US" sz="4400" b="1" dirty="0">
                <a:solidFill>
                  <a:srgbClr val="FF0000"/>
                </a:solidFill>
              </a:rPr>
              <a:t>本校採</a:t>
            </a:r>
            <a:r>
              <a:rPr lang="en-US" altLang="zh-TW" sz="4400" b="1" dirty="0">
                <a:solidFill>
                  <a:srgbClr val="FF0000"/>
                </a:solidFill>
              </a:rPr>
              <a:t>NIAS</a:t>
            </a:r>
            <a:r>
              <a:rPr lang="zh-TW" altLang="en-US" sz="4400" b="1" dirty="0">
                <a:solidFill>
                  <a:srgbClr val="FF0000"/>
                </a:solidFill>
              </a:rPr>
              <a:t>線上系統及紙本通知單 雙行併用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4254A6E-B6F3-4E4E-9FE9-232CDA49F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12192000" cy="4927600"/>
          </a:xfrm>
        </p:spPr>
      </p:pic>
    </p:spTree>
    <p:extLst>
      <p:ext uri="{BB962C8B-B14F-4D97-AF65-F5344CB8AC3E}">
        <p14:creationId xmlns:p14="http://schemas.microsoft.com/office/powerpoint/2010/main" val="40997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55C52E-3C09-4289-8708-538E4851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</a:rPr>
              <a:t>教職員版本  評估單</a:t>
            </a:r>
            <a:r>
              <a:rPr lang="en-US" altLang="zh-TW" dirty="0">
                <a:solidFill>
                  <a:srgbClr val="0070C0"/>
                </a:solidFill>
              </a:rPr>
              <a:t>+</a:t>
            </a:r>
            <a:r>
              <a:rPr lang="zh-TW" altLang="en-US" dirty="0">
                <a:solidFill>
                  <a:srgbClr val="0070C0"/>
                </a:solidFill>
              </a:rPr>
              <a:t>接種後通知單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4A3B613-AD4B-47CD-B6DA-172E1E942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440"/>
            <a:ext cx="12192000" cy="4927600"/>
          </a:xfrm>
        </p:spPr>
      </p:pic>
    </p:spTree>
    <p:extLst>
      <p:ext uri="{BB962C8B-B14F-4D97-AF65-F5344CB8AC3E}">
        <p14:creationId xmlns:p14="http://schemas.microsoft.com/office/powerpoint/2010/main" val="267304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35A5B2-3F07-4934-9087-3F037C67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5ECC6CF-66AB-40FB-BA82-49371DD54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8350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8678334-E736-4B85-85A8-FACF964A5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592" y="1075318"/>
            <a:ext cx="9561207" cy="1646302"/>
          </a:xfrm>
        </p:spPr>
        <p:txBody>
          <a:bodyPr/>
          <a:lstStyle/>
          <a:p>
            <a:pPr algn="ctr"/>
            <a:r>
              <a:rPr lang="en-US" altLang="zh-TW" sz="8000" dirty="0">
                <a:solidFill>
                  <a:srgbClr val="0070C0"/>
                </a:solidFill>
              </a:rPr>
              <a:t>113.10.25(</a:t>
            </a:r>
            <a:r>
              <a:rPr lang="zh-TW" altLang="en-US" sz="8000" dirty="0">
                <a:solidFill>
                  <a:srgbClr val="0070C0"/>
                </a:solidFill>
              </a:rPr>
              <a:t>周五</a:t>
            </a:r>
            <a:r>
              <a:rPr lang="en-US" altLang="zh-TW" sz="8000" dirty="0">
                <a:solidFill>
                  <a:srgbClr val="0070C0"/>
                </a:solidFill>
              </a:rPr>
              <a:t>)</a:t>
            </a:r>
            <a:r>
              <a:rPr lang="zh-TW" altLang="en-US" sz="8000" dirty="0">
                <a:solidFill>
                  <a:srgbClr val="0070C0"/>
                </a:solidFill>
              </a:rPr>
              <a:t>下午流感接種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48B4DFA3-0ED3-4855-8DAF-54795D63E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546" y="2803510"/>
            <a:ext cx="8725504" cy="1096899"/>
          </a:xfrm>
        </p:spPr>
        <p:txBody>
          <a:bodyPr>
            <a:noAutofit/>
          </a:bodyPr>
          <a:lstStyle/>
          <a:p>
            <a:pPr algn="ctr"/>
            <a:r>
              <a:rPr lang="zh-TW" altLang="en-US" sz="10000" b="1" dirty="0">
                <a:solidFill>
                  <a:srgbClr val="FF0000"/>
                </a:solidFill>
              </a:rPr>
              <a:t>美崙師生</a:t>
            </a:r>
            <a:endParaRPr lang="en-US" altLang="zh-TW" sz="100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10000" b="1" dirty="0">
                <a:solidFill>
                  <a:srgbClr val="FF0000"/>
                </a:solidFill>
              </a:rPr>
              <a:t>請攜帶健保卡</a:t>
            </a:r>
          </a:p>
        </p:txBody>
      </p:sp>
    </p:spTree>
    <p:extLst>
      <p:ext uri="{BB962C8B-B14F-4D97-AF65-F5344CB8AC3E}">
        <p14:creationId xmlns:p14="http://schemas.microsoft.com/office/powerpoint/2010/main" val="388195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4E0B039-0F4C-4CC3-8A30-99B05C2D2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900" y="4183000"/>
            <a:ext cx="7766936" cy="1646302"/>
          </a:xfrm>
        </p:spPr>
        <p:txBody>
          <a:bodyPr/>
          <a:lstStyle/>
          <a:p>
            <a:pPr algn="l"/>
            <a:r>
              <a:rPr lang="zh-TW" altLang="en-US" sz="8000" b="1" dirty="0">
                <a:solidFill>
                  <a:srgbClr val="FF0000"/>
                </a:solidFill>
              </a:rPr>
              <a:t>疫苗廠牌</a:t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sz="6600" b="1" dirty="0">
                <a:solidFill>
                  <a:srgbClr val="0070C0"/>
                </a:solidFill>
              </a:rPr>
              <a:t>依文規定於</a:t>
            </a:r>
            <a:r>
              <a:rPr lang="zh-TW" altLang="en-US" sz="6600" b="1" dirty="0">
                <a:solidFill>
                  <a:srgbClr val="FF0000"/>
                </a:solidFill>
              </a:rPr>
              <a:t>前一日</a:t>
            </a:r>
            <a:r>
              <a:rPr lang="zh-TW" altLang="en-US" sz="6600" b="1" dirty="0">
                <a:solidFill>
                  <a:srgbClr val="0070C0"/>
                </a:solidFill>
              </a:rPr>
              <a:t>由醫院或衛生所另行電話通知學校，</a:t>
            </a:r>
            <a:r>
              <a:rPr lang="zh-TW" altLang="en-US" sz="6600" b="1" u="sng" dirty="0">
                <a:solidFill>
                  <a:srgbClr val="FF0000"/>
                </a:solidFill>
              </a:rPr>
              <a:t>不得</a:t>
            </a:r>
            <a:r>
              <a:rPr lang="zh-TW" altLang="en-US" sz="6600" b="1" dirty="0">
                <a:solidFill>
                  <a:srgbClr val="FF0000"/>
                </a:solidFill>
              </a:rPr>
              <a:t>挑選廠牌施打</a:t>
            </a:r>
            <a:r>
              <a:rPr lang="zh-TW" altLang="en-US" sz="6600" b="1" dirty="0">
                <a:solidFill>
                  <a:srgbClr val="0070C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7499706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4804</TotalTime>
  <Words>523</Words>
  <Application>Microsoft Office PowerPoint</Application>
  <PresentationFormat>寬螢幕</PresentationFormat>
  <Paragraphs>115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43" baseType="lpstr">
      <vt:lpstr>Arial Unicode MS</vt:lpstr>
      <vt:lpstr>DotumChe</vt:lpstr>
      <vt:lpstr>文鼎粗隸</vt:lpstr>
      <vt:lpstr>文鼎新藝體</vt:lpstr>
      <vt:lpstr>微軟正黑體</vt:lpstr>
      <vt:lpstr>Arial</vt:lpstr>
      <vt:lpstr>Trebuchet MS</vt:lpstr>
      <vt:lpstr>Wingdings 3</vt:lpstr>
      <vt:lpstr>多面向</vt:lpstr>
      <vt:lpstr>1_多面向</vt:lpstr>
      <vt:lpstr>113年度美崙國中 流感接種宣導及準備工作</vt:lpstr>
      <vt:lpstr>PowerPoint 簡報</vt:lpstr>
      <vt:lpstr>PowerPoint 簡報</vt:lpstr>
      <vt:lpstr>PowerPoint 簡報</vt:lpstr>
      <vt:lpstr>學生版版本  評估單+接種後通知單 本校採NIAS線上系統及紙本通知單 雙行併用</vt:lpstr>
      <vt:lpstr>教職員版本  評估單+接種後通知單</vt:lpstr>
      <vt:lpstr>PowerPoint 簡報</vt:lpstr>
      <vt:lpstr>113.10.25(周五)下午流感接種</vt:lpstr>
      <vt:lpstr>疫苗廠牌 依文規定於前一日由醫院或衛生所另行電話通知學校，不得挑選廠牌施打。</vt:lpstr>
      <vt:lpstr>113年流感疫苗接種 場地平面圖</vt:lpstr>
      <vt:lpstr>PowerPoint 簡報</vt:lpstr>
      <vt:lpstr>PowerPoint 簡報</vt:lpstr>
      <vt:lpstr>疫苗接種核對接種資料流程</vt:lpstr>
      <vt:lpstr>法國 賽諾菲</vt:lpstr>
      <vt:lpstr>接種後 藍單自存</vt:lpstr>
      <vt:lpstr>謝謝聆聽</vt:lpstr>
      <vt:lpstr>入 口</vt:lpstr>
      <vt:lpstr>出 口</vt:lpstr>
      <vt:lpstr>掛號作業</vt:lpstr>
      <vt:lpstr>類別B 教職員</vt:lpstr>
      <vt:lpstr>醫師看診</vt:lpstr>
      <vt:lpstr>醫師看診</vt:lpstr>
      <vt:lpstr>流感接種 第1區 </vt:lpstr>
      <vt:lpstr>流感接種 第2區 </vt:lpstr>
      <vt:lpstr>留觀區</vt:lpstr>
      <vt:lpstr>班級休息區</vt:lpstr>
      <vt:lpstr>回收統計</vt:lpstr>
      <vt:lpstr>抽藥區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112年流感疫苗接種 場地平面圖</dc:title>
  <dc:creator>USER</dc:creator>
  <cp:lastModifiedBy>USER</cp:lastModifiedBy>
  <cp:revision>33</cp:revision>
  <cp:lastPrinted>2023-10-05T23:30:12Z</cp:lastPrinted>
  <dcterms:created xsi:type="dcterms:W3CDTF">2023-09-28T07:13:31Z</dcterms:created>
  <dcterms:modified xsi:type="dcterms:W3CDTF">2024-09-13T07:11:44Z</dcterms:modified>
</cp:coreProperties>
</file>