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1" r:id="rId2"/>
    <p:sldId id="269" r:id="rId3"/>
    <p:sldId id="277" r:id="rId4"/>
    <p:sldId id="279" r:id="rId5"/>
    <p:sldId id="260" r:id="rId6"/>
    <p:sldId id="256" r:id="rId7"/>
    <p:sldId id="262" r:id="rId8"/>
    <p:sldId id="258" r:id="rId9"/>
    <p:sldId id="259" r:id="rId10"/>
    <p:sldId id="263" r:id="rId11"/>
    <p:sldId id="264" r:id="rId12"/>
    <p:sldId id="278" r:id="rId13"/>
    <p:sldId id="265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663CB-1A8A-484E-AB8B-9DD424642C7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8E36A291-0026-41E8-BAB6-210E6EBE4DB6}">
      <dgm:prSet/>
      <dgm:spPr/>
      <dgm:t>
        <a:bodyPr/>
        <a:lstStyle/>
        <a:p>
          <a:pPr algn="l"/>
          <a:r>
            <a:rPr lang="en-US" altLang="en-US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(</a:t>
          </a:r>
          <a:r>
            <a:rPr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一</a:t>
          </a:r>
          <a:r>
            <a:rPr lang="en-US" altLang="en-US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)</a:t>
          </a:r>
          <a:r>
            <a:rPr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戴口罩：師生入校全面戴口罩</a:t>
          </a:r>
        </a:p>
      </dgm:t>
    </dgm:pt>
    <dgm:pt modelId="{6C68F133-41B0-40BC-8C39-6F1A3C69A43C}" type="parTrans" cxnId="{2055BB72-850B-46B2-9055-4C009E2F1977}">
      <dgm:prSet/>
      <dgm:spPr/>
      <dgm:t>
        <a:bodyPr/>
        <a:lstStyle/>
        <a:p>
          <a:endParaRPr lang="zh-TW" altLang="en-US"/>
        </a:p>
      </dgm:t>
    </dgm:pt>
    <dgm:pt modelId="{DD22AEFC-19BC-4239-85DD-4C6208F62530}" type="sibTrans" cxnId="{2055BB72-850B-46B2-9055-4C009E2F1977}">
      <dgm:prSet/>
      <dgm:spPr/>
      <dgm:t>
        <a:bodyPr/>
        <a:lstStyle/>
        <a:p>
          <a:endParaRPr lang="zh-TW" altLang="en-US"/>
        </a:p>
      </dgm:t>
    </dgm:pt>
    <dgm:pt modelId="{D8E5DB8B-7764-4C5A-BCB3-466583CD1B81}">
      <dgm:prSet/>
      <dgm:spPr/>
      <dgm:t>
        <a:bodyPr/>
        <a:lstStyle/>
        <a:p>
          <a:pPr algn="l"/>
          <a:r>
            <a:rPr lang="en-US" altLang="zh-TW" b="1" dirty="0"/>
            <a:t>(</a:t>
          </a:r>
          <a:r>
            <a:rPr lang="zh-TW" altLang="en-US" b="1" dirty="0"/>
            <a:t>二</a:t>
          </a:r>
          <a:r>
            <a:rPr lang="en-US" altLang="zh-TW" b="1" dirty="0"/>
            <a:t>)</a:t>
          </a:r>
          <a:r>
            <a:rPr lang="zh-TW" altLang="en-US" b="1" dirty="0"/>
            <a:t>保持個人衛生</a:t>
          </a:r>
          <a:r>
            <a:rPr lang="en-US" altLang="zh-TW" b="1" dirty="0"/>
            <a:t>:</a:t>
          </a:r>
          <a:r>
            <a:rPr lang="zh-TW" altLang="en-US" b="1" dirty="0"/>
            <a:t>做好個人防疫就能共同維護校園防疫</a:t>
          </a:r>
          <a:endParaRPr lang="zh-TW" altLang="en-US" dirty="0"/>
        </a:p>
      </dgm:t>
    </dgm:pt>
    <dgm:pt modelId="{CB466CED-47B3-447D-9F42-6CC813B9A242}" type="parTrans" cxnId="{CC0F7F91-D375-46C1-B56C-8303FB7097D5}">
      <dgm:prSet/>
      <dgm:spPr/>
      <dgm:t>
        <a:bodyPr/>
        <a:lstStyle/>
        <a:p>
          <a:endParaRPr lang="zh-TW" altLang="en-US"/>
        </a:p>
      </dgm:t>
    </dgm:pt>
    <dgm:pt modelId="{381A6E44-6684-4083-8280-DCAF626248DD}" type="sibTrans" cxnId="{CC0F7F91-D375-46C1-B56C-8303FB7097D5}">
      <dgm:prSet/>
      <dgm:spPr/>
      <dgm:t>
        <a:bodyPr/>
        <a:lstStyle/>
        <a:p>
          <a:endParaRPr lang="zh-TW" altLang="en-US"/>
        </a:p>
      </dgm:t>
    </dgm:pt>
    <dgm:pt modelId="{3423342B-0261-4529-AA0F-054156A752B3}">
      <dgm:prSet/>
      <dgm:spPr/>
      <dgm:t>
        <a:bodyPr/>
        <a:lstStyle/>
        <a:p>
          <a:pPr algn="l"/>
          <a:r>
            <a:rPr lang="en-US" altLang="zh-TW" b="1" dirty="0"/>
            <a:t>(</a:t>
          </a:r>
          <a:r>
            <a:rPr lang="zh-TW" altLang="en-US" b="1" dirty="0"/>
            <a:t>四</a:t>
          </a:r>
          <a:r>
            <a:rPr lang="en-US" altLang="zh-TW" b="1" dirty="0"/>
            <a:t>)</a:t>
          </a:r>
          <a:r>
            <a:rPr lang="zh-TW" altLang="en-US" b="1" dirty="0"/>
            <a:t>加強環境消毒</a:t>
          </a:r>
          <a:endParaRPr lang="zh-TW" altLang="en-US" dirty="0"/>
        </a:p>
      </dgm:t>
    </dgm:pt>
    <dgm:pt modelId="{1717FB1B-D7CA-458E-BC3C-BB40DD5D580E}" type="parTrans" cxnId="{C4C87B9E-8F69-4B88-BC09-2698B7226AE2}">
      <dgm:prSet/>
      <dgm:spPr/>
      <dgm:t>
        <a:bodyPr/>
        <a:lstStyle/>
        <a:p>
          <a:endParaRPr lang="zh-TW" altLang="en-US"/>
        </a:p>
      </dgm:t>
    </dgm:pt>
    <dgm:pt modelId="{0FAD59CE-0AC1-450C-A273-5811E96B54C6}" type="sibTrans" cxnId="{C4C87B9E-8F69-4B88-BC09-2698B7226AE2}">
      <dgm:prSet/>
      <dgm:spPr/>
      <dgm:t>
        <a:bodyPr/>
        <a:lstStyle/>
        <a:p>
          <a:endParaRPr lang="zh-TW" altLang="en-US"/>
        </a:p>
      </dgm:t>
    </dgm:pt>
    <dgm:pt modelId="{8558C707-C204-406C-8F26-17C391F4FF90}">
      <dgm:prSet/>
      <dgm:spPr/>
      <dgm:t>
        <a:bodyPr/>
        <a:lstStyle/>
        <a:p>
          <a:pPr algn="l"/>
          <a:r>
            <a:rPr lang="en-US" altLang="zh-TW" b="1"/>
            <a:t>(</a:t>
          </a:r>
          <a:r>
            <a:rPr lang="zh-TW" altLang="en-US" b="1"/>
            <a:t>三</a:t>
          </a:r>
          <a:r>
            <a:rPr lang="en-US" altLang="zh-TW" b="1"/>
            <a:t>)</a:t>
          </a:r>
          <a:r>
            <a:rPr lang="zh-TW" altLang="en-US" b="1"/>
            <a:t>營養午餐防疫</a:t>
          </a:r>
          <a:endParaRPr lang="zh-TW" altLang="en-US" dirty="0"/>
        </a:p>
      </dgm:t>
    </dgm:pt>
    <dgm:pt modelId="{DE715622-6A72-44F5-AD63-4A4FFA211463}" type="parTrans" cxnId="{A80B63AB-4811-465F-9CBA-D721875BBD0E}">
      <dgm:prSet/>
      <dgm:spPr/>
      <dgm:t>
        <a:bodyPr/>
        <a:lstStyle/>
        <a:p>
          <a:endParaRPr lang="zh-TW" altLang="en-US"/>
        </a:p>
      </dgm:t>
    </dgm:pt>
    <dgm:pt modelId="{7E42CB5A-22B9-4704-8B9C-987C984D36A5}" type="sibTrans" cxnId="{A80B63AB-4811-465F-9CBA-D721875BBD0E}">
      <dgm:prSet/>
      <dgm:spPr/>
      <dgm:t>
        <a:bodyPr/>
        <a:lstStyle/>
        <a:p>
          <a:endParaRPr lang="zh-TW" altLang="en-US"/>
        </a:p>
      </dgm:t>
    </dgm:pt>
    <dgm:pt modelId="{A94A9780-422B-4575-BDAB-2AF4EDD8A124}">
      <dgm:prSet/>
      <dgm:spPr/>
      <dgm:t>
        <a:bodyPr/>
        <a:lstStyle/>
        <a:p>
          <a:pPr algn="l"/>
          <a:r>
            <a:rPr lang="en-US" altLang="zh-TW" b="1" dirty="0"/>
            <a:t>(</a:t>
          </a:r>
          <a:r>
            <a:rPr lang="zh-TW" altLang="en-US" b="1" dirty="0"/>
            <a:t>五</a:t>
          </a:r>
          <a:r>
            <a:rPr lang="en-US" altLang="zh-TW" b="1" dirty="0"/>
            <a:t>)</a:t>
          </a:r>
          <a:r>
            <a:rPr lang="zh-TW" altLang="en-US" b="1" dirty="0"/>
            <a:t>體溫監控</a:t>
          </a:r>
          <a:endParaRPr lang="zh-TW" altLang="en-US" dirty="0"/>
        </a:p>
      </dgm:t>
    </dgm:pt>
    <dgm:pt modelId="{6420F956-286D-4794-A1E3-53C1496A1B6B}" type="parTrans" cxnId="{F2888EB1-D064-4C71-A80E-4FDDD3231629}">
      <dgm:prSet/>
      <dgm:spPr/>
      <dgm:t>
        <a:bodyPr/>
        <a:lstStyle/>
        <a:p>
          <a:endParaRPr lang="zh-TW" altLang="en-US"/>
        </a:p>
      </dgm:t>
    </dgm:pt>
    <dgm:pt modelId="{AA82B76B-33B9-4640-A286-C78A8F2C16D1}" type="sibTrans" cxnId="{F2888EB1-D064-4C71-A80E-4FDDD3231629}">
      <dgm:prSet/>
      <dgm:spPr/>
      <dgm:t>
        <a:bodyPr/>
        <a:lstStyle/>
        <a:p>
          <a:endParaRPr lang="zh-TW" altLang="en-US"/>
        </a:p>
      </dgm:t>
    </dgm:pt>
    <dgm:pt modelId="{2954F0B6-40F3-4D03-B371-4884A8182592}">
      <dgm:prSet/>
      <dgm:spPr/>
      <dgm:t>
        <a:bodyPr/>
        <a:lstStyle/>
        <a:p>
          <a:pPr algn="l"/>
          <a:r>
            <a:rPr lang="en-US" altLang="zh-TW" b="1" dirty="0"/>
            <a:t>(</a:t>
          </a:r>
          <a:r>
            <a:rPr lang="zh-TW" altLang="en-US" b="1" dirty="0"/>
            <a:t>六</a:t>
          </a:r>
          <a:r>
            <a:rPr lang="en-US" altLang="zh-TW" b="1" dirty="0"/>
            <a:t>)</a:t>
          </a:r>
          <a:r>
            <a:rPr lang="zh-TW" altLang="en-US" b="1" dirty="0"/>
            <a:t>環境空間</a:t>
          </a:r>
          <a:endParaRPr lang="zh-TW" altLang="en-US" dirty="0"/>
        </a:p>
      </dgm:t>
    </dgm:pt>
    <dgm:pt modelId="{181478EC-4E55-48C5-9726-097B256F43B4}" type="parTrans" cxnId="{323F3997-EF9F-44A5-A51E-A489C12A1C03}">
      <dgm:prSet/>
      <dgm:spPr/>
      <dgm:t>
        <a:bodyPr/>
        <a:lstStyle/>
        <a:p>
          <a:endParaRPr lang="zh-TW" altLang="en-US"/>
        </a:p>
      </dgm:t>
    </dgm:pt>
    <dgm:pt modelId="{1359D3F3-068F-4857-805F-52227073A71D}" type="sibTrans" cxnId="{323F3997-EF9F-44A5-A51E-A489C12A1C03}">
      <dgm:prSet/>
      <dgm:spPr/>
      <dgm:t>
        <a:bodyPr/>
        <a:lstStyle/>
        <a:p>
          <a:endParaRPr lang="zh-TW" altLang="en-US"/>
        </a:p>
      </dgm:t>
    </dgm:pt>
    <dgm:pt modelId="{B2278140-39DB-4C55-B7F3-F0C2C64D5E53}">
      <dgm:prSet/>
      <dgm:spPr/>
      <dgm:t>
        <a:bodyPr/>
        <a:lstStyle/>
        <a:p>
          <a:pPr algn="l"/>
          <a:r>
            <a:rPr lang="en-US" altLang="zh-TW" b="0" dirty="0"/>
            <a:t>(</a:t>
          </a:r>
          <a:r>
            <a:rPr lang="zh-TW" altLang="en-US" b="0" dirty="0"/>
            <a:t>七</a:t>
          </a:r>
          <a:r>
            <a:rPr lang="en-US" altLang="zh-TW" b="0" dirty="0"/>
            <a:t>)</a:t>
          </a:r>
          <a:r>
            <a:rPr lang="zh-TW" altLang="en-US" b="1" dirty="0"/>
            <a:t>維持社交距離</a:t>
          </a:r>
          <a:endParaRPr lang="zh-TW" altLang="en-US" dirty="0"/>
        </a:p>
      </dgm:t>
    </dgm:pt>
    <dgm:pt modelId="{C1FD74EC-E07B-4D12-A001-7BA7354F9D63}" type="parTrans" cxnId="{448E4F24-9112-4DBF-84F9-ACB4C11E279A}">
      <dgm:prSet/>
      <dgm:spPr/>
      <dgm:t>
        <a:bodyPr/>
        <a:lstStyle/>
        <a:p>
          <a:endParaRPr lang="zh-TW" altLang="en-US"/>
        </a:p>
      </dgm:t>
    </dgm:pt>
    <dgm:pt modelId="{0286169C-E09C-4DCC-8A64-C7D6B57240DC}" type="sibTrans" cxnId="{448E4F24-9112-4DBF-84F9-ACB4C11E279A}">
      <dgm:prSet/>
      <dgm:spPr/>
      <dgm:t>
        <a:bodyPr/>
        <a:lstStyle/>
        <a:p>
          <a:endParaRPr lang="zh-TW" altLang="en-US"/>
        </a:p>
      </dgm:t>
    </dgm:pt>
    <dgm:pt modelId="{C8DD9FBA-075D-4683-A1CD-66279AEB93AC}" type="pres">
      <dgm:prSet presAssocID="{0E3663CB-1A8A-484E-AB8B-9DD424642C70}" presName="linearFlow" presStyleCnt="0">
        <dgm:presLayoutVars>
          <dgm:dir/>
          <dgm:resizeHandles val="exact"/>
        </dgm:presLayoutVars>
      </dgm:prSet>
      <dgm:spPr/>
    </dgm:pt>
    <dgm:pt modelId="{631BE07A-4553-4E6A-8E86-AA32420B68FF}" type="pres">
      <dgm:prSet presAssocID="{8E36A291-0026-41E8-BAB6-210E6EBE4DB6}" presName="composite" presStyleCnt="0"/>
      <dgm:spPr/>
    </dgm:pt>
    <dgm:pt modelId="{FA6AF607-627C-4F7B-B135-AE6C0715D275}" type="pres">
      <dgm:prSet presAssocID="{8E36A291-0026-41E8-BAB6-210E6EBE4DB6}" presName="imgShp" presStyleLbl="fgImgPlace1" presStyleIdx="0" presStyleCnt="7"/>
      <dgm:spPr/>
    </dgm:pt>
    <dgm:pt modelId="{DDA89CA9-8DA7-479E-9AFD-212E51904B79}" type="pres">
      <dgm:prSet presAssocID="{8E36A291-0026-41E8-BAB6-210E6EBE4DB6}" presName="txShp" presStyleLbl="node1" presStyleIdx="0" presStyleCnt="7">
        <dgm:presLayoutVars>
          <dgm:bulletEnabled val="1"/>
        </dgm:presLayoutVars>
      </dgm:prSet>
      <dgm:spPr/>
    </dgm:pt>
    <dgm:pt modelId="{7E7943B2-9532-46A9-8E53-2EB51133C652}" type="pres">
      <dgm:prSet presAssocID="{DD22AEFC-19BC-4239-85DD-4C6208F62530}" presName="spacing" presStyleCnt="0"/>
      <dgm:spPr/>
    </dgm:pt>
    <dgm:pt modelId="{BAC94955-AC64-4DB1-B0B3-0E8F04BA98FA}" type="pres">
      <dgm:prSet presAssocID="{D8E5DB8B-7764-4C5A-BCB3-466583CD1B81}" presName="composite" presStyleCnt="0"/>
      <dgm:spPr/>
    </dgm:pt>
    <dgm:pt modelId="{ADB576A8-3294-4AFB-8F90-BFC10224F41E}" type="pres">
      <dgm:prSet presAssocID="{D8E5DB8B-7764-4C5A-BCB3-466583CD1B81}" presName="imgShp" presStyleLbl="fgImgPlace1" presStyleIdx="1" presStyleCnt="7"/>
      <dgm:spPr/>
    </dgm:pt>
    <dgm:pt modelId="{9559B2B8-E598-465A-9DA8-D0BA26DA468E}" type="pres">
      <dgm:prSet presAssocID="{D8E5DB8B-7764-4C5A-BCB3-466583CD1B81}" presName="txShp" presStyleLbl="node1" presStyleIdx="1" presStyleCnt="7">
        <dgm:presLayoutVars>
          <dgm:bulletEnabled val="1"/>
        </dgm:presLayoutVars>
      </dgm:prSet>
      <dgm:spPr/>
    </dgm:pt>
    <dgm:pt modelId="{BF2805CF-370B-475B-87E9-05534DE40FE6}" type="pres">
      <dgm:prSet presAssocID="{381A6E44-6684-4083-8280-DCAF626248DD}" presName="spacing" presStyleCnt="0"/>
      <dgm:spPr/>
    </dgm:pt>
    <dgm:pt modelId="{06399D44-4876-44F0-A96B-7D998AF48027}" type="pres">
      <dgm:prSet presAssocID="{8558C707-C204-406C-8F26-17C391F4FF90}" presName="composite" presStyleCnt="0"/>
      <dgm:spPr/>
    </dgm:pt>
    <dgm:pt modelId="{7A1481D6-86A0-44A7-A426-9CE39AFB658D}" type="pres">
      <dgm:prSet presAssocID="{8558C707-C204-406C-8F26-17C391F4FF90}" presName="imgShp" presStyleLbl="fgImgPlace1" presStyleIdx="2" presStyleCnt="7"/>
      <dgm:spPr/>
    </dgm:pt>
    <dgm:pt modelId="{9C64EC8D-AEB4-4752-9AE6-007206E809DC}" type="pres">
      <dgm:prSet presAssocID="{8558C707-C204-406C-8F26-17C391F4FF90}" presName="txShp" presStyleLbl="node1" presStyleIdx="2" presStyleCnt="7" custLinFactNeighborX="-485">
        <dgm:presLayoutVars>
          <dgm:bulletEnabled val="1"/>
        </dgm:presLayoutVars>
      </dgm:prSet>
      <dgm:spPr/>
    </dgm:pt>
    <dgm:pt modelId="{44637357-D82E-4EE8-AA3B-8AEB7F015744}" type="pres">
      <dgm:prSet presAssocID="{7E42CB5A-22B9-4704-8B9C-987C984D36A5}" presName="spacing" presStyleCnt="0"/>
      <dgm:spPr/>
    </dgm:pt>
    <dgm:pt modelId="{DCDBDB30-95D4-4B41-AE5A-B066DB649AD3}" type="pres">
      <dgm:prSet presAssocID="{3423342B-0261-4529-AA0F-054156A752B3}" presName="composite" presStyleCnt="0"/>
      <dgm:spPr/>
    </dgm:pt>
    <dgm:pt modelId="{13F9694D-F5D3-449E-AE54-762F66092B87}" type="pres">
      <dgm:prSet presAssocID="{3423342B-0261-4529-AA0F-054156A752B3}" presName="imgShp" presStyleLbl="fgImgPlace1" presStyleIdx="3" presStyleCnt="7"/>
      <dgm:spPr/>
    </dgm:pt>
    <dgm:pt modelId="{E5361B56-BAB3-4DE0-9C78-7F68D92D5DA0}" type="pres">
      <dgm:prSet presAssocID="{3423342B-0261-4529-AA0F-054156A752B3}" presName="txShp" presStyleLbl="node1" presStyleIdx="3" presStyleCnt="7">
        <dgm:presLayoutVars>
          <dgm:bulletEnabled val="1"/>
        </dgm:presLayoutVars>
      </dgm:prSet>
      <dgm:spPr/>
    </dgm:pt>
    <dgm:pt modelId="{A6766630-D4DD-46B0-8EE4-E6CA213B5C36}" type="pres">
      <dgm:prSet presAssocID="{0FAD59CE-0AC1-450C-A273-5811E96B54C6}" presName="spacing" presStyleCnt="0"/>
      <dgm:spPr/>
    </dgm:pt>
    <dgm:pt modelId="{DDDFF5E9-3629-4046-9C8B-103E1F377F13}" type="pres">
      <dgm:prSet presAssocID="{A94A9780-422B-4575-BDAB-2AF4EDD8A124}" presName="composite" presStyleCnt="0"/>
      <dgm:spPr/>
    </dgm:pt>
    <dgm:pt modelId="{8E67B39A-03B3-441D-804F-F57FC0143D7C}" type="pres">
      <dgm:prSet presAssocID="{A94A9780-422B-4575-BDAB-2AF4EDD8A124}" presName="imgShp" presStyleLbl="fgImgPlace1" presStyleIdx="4" presStyleCnt="7"/>
      <dgm:spPr/>
    </dgm:pt>
    <dgm:pt modelId="{F8561FD1-849A-44E0-B2A2-554D083DDD26}" type="pres">
      <dgm:prSet presAssocID="{A94A9780-422B-4575-BDAB-2AF4EDD8A124}" presName="txShp" presStyleLbl="node1" presStyleIdx="4" presStyleCnt="7">
        <dgm:presLayoutVars>
          <dgm:bulletEnabled val="1"/>
        </dgm:presLayoutVars>
      </dgm:prSet>
      <dgm:spPr/>
    </dgm:pt>
    <dgm:pt modelId="{257C43FF-B917-486C-BA7F-6654B72C52B9}" type="pres">
      <dgm:prSet presAssocID="{AA82B76B-33B9-4640-A286-C78A8F2C16D1}" presName="spacing" presStyleCnt="0"/>
      <dgm:spPr/>
    </dgm:pt>
    <dgm:pt modelId="{567140F3-1B89-4EDB-B0BF-8A3022CE1148}" type="pres">
      <dgm:prSet presAssocID="{2954F0B6-40F3-4D03-B371-4884A8182592}" presName="composite" presStyleCnt="0"/>
      <dgm:spPr/>
    </dgm:pt>
    <dgm:pt modelId="{2B76983F-B684-4E99-8DE3-EFA413585082}" type="pres">
      <dgm:prSet presAssocID="{2954F0B6-40F3-4D03-B371-4884A8182592}" presName="imgShp" presStyleLbl="fgImgPlace1" presStyleIdx="5" presStyleCnt="7"/>
      <dgm:spPr/>
    </dgm:pt>
    <dgm:pt modelId="{FDD0CC75-F590-4A81-AA5A-6B72D84E19C6}" type="pres">
      <dgm:prSet presAssocID="{2954F0B6-40F3-4D03-B371-4884A8182592}" presName="txShp" presStyleLbl="node1" presStyleIdx="5" presStyleCnt="7">
        <dgm:presLayoutVars>
          <dgm:bulletEnabled val="1"/>
        </dgm:presLayoutVars>
      </dgm:prSet>
      <dgm:spPr/>
    </dgm:pt>
    <dgm:pt modelId="{3D523FA1-B1DD-4E73-A49A-B189ABE26968}" type="pres">
      <dgm:prSet presAssocID="{1359D3F3-068F-4857-805F-52227073A71D}" presName="spacing" presStyleCnt="0"/>
      <dgm:spPr/>
    </dgm:pt>
    <dgm:pt modelId="{55D19AFA-F147-4954-B8FA-20E2A2CDEC20}" type="pres">
      <dgm:prSet presAssocID="{B2278140-39DB-4C55-B7F3-F0C2C64D5E53}" presName="composite" presStyleCnt="0"/>
      <dgm:spPr/>
    </dgm:pt>
    <dgm:pt modelId="{8979A5B6-5FC0-4437-A21C-2389B1B323E4}" type="pres">
      <dgm:prSet presAssocID="{B2278140-39DB-4C55-B7F3-F0C2C64D5E53}" presName="imgShp" presStyleLbl="fgImgPlace1" presStyleIdx="6" presStyleCnt="7"/>
      <dgm:spPr/>
    </dgm:pt>
    <dgm:pt modelId="{23D94402-5B8A-4B38-A8E0-98A47ECAAD04}" type="pres">
      <dgm:prSet presAssocID="{B2278140-39DB-4C55-B7F3-F0C2C64D5E53}" presName="txShp" presStyleLbl="node1" presStyleIdx="6" presStyleCnt="7">
        <dgm:presLayoutVars>
          <dgm:bulletEnabled val="1"/>
        </dgm:presLayoutVars>
      </dgm:prSet>
      <dgm:spPr/>
    </dgm:pt>
  </dgm:ptLst>
  <dgm:cxnLst>
    <dgm:cxn modelId="{E63AAA0E-89D9-4497-900F-6EB40482D503}" type="presOf" srcId="{8558C707-C204-406C-8F26-17C391F4FF90}" destId="{9C64EC8D-AEB4-4752-9AE6-007206E809DC}" srcOrd="0" destOrd="0" presId="urn:microsoft.com/office/officeart/2005/8/layout/vList3"/>
    <dgm:cxn modelId="{C6BD241F-6FFF-4F43-B263-7BF5A847D916}" type="presOf" srcId="{3423342B-0261-4529-AA0F-054156A752B3}" destId="{E5361B56-BAB3-4DE0-9C78-7F68D92D5DA0}" srcOrd="0" destOrd="0" presId="urn:microsoft.com/office/officeart/2005/8/layout/vList3"/>
    <dgm:cxn modelId="{448E4F24-9112-4DBF-84F9-ACB4C11E279A}" srcId="{0E3663CB-1A8A-484E-AB8B-9DD424642C70}" destId="{B2278140-39DB-4C55-B7F3-F0C2C64D5E53}" srcOrd="6" destOrd="0" parTransId="{C1FD74EC-E07B-4D12-A001-7BA7354F9D63}" sibTransId="{0286169C-E09C-4DCC-8A64-C7D6B57240DC}"/>
    <dgm:cxn modelId="{B8EF9B2D-18D7-4CF1-9A0C-CD22754F980B}" type="presOf" srcId="{D8E5DB8B-7764-4C5A-BCB3-466583CD1B81}" destId="{9559B2B8-E598-465A-9DA8-D0BA26DA468E}" srcOrd="0" destOrd="0" presId="urn:microsoft.com/office/officeart/2005/8/layout/vList3"/>
    <dgm:cxn modelId="{CA847141-AD04-4F1B-9354-008565042D07}" type="presOf" srcId="{A94A9780-422B-4575-BDAB-2AF4EDD8A124}" destId="{F8561FD1-849A-44E0-B2A2-554D083DDD26}" srcOrd="0" destOrd="0" presId="urn:microsoft.com/office/officeart/2005/8/layout/vList3"/>
    <dgm:cxn modelId="{9EDF7E6B-80C6-4CB3-B775-00ED24DE0F36}" type="presOf" srcId="{0E3663CB-1A8A-484E-AB8B-9DD424642C70}" destId="{C8DD9FBA-075D-4683-A1CD-66279AEB93AC}" srcOrd="0" destOrd="0" presId="urn:microsoft.com/office/officeart/2005/8/layout/vList3"/>
    <dgm:cxn modelId="{EBD00B4F-3EAB-4164-B0E7-534250CAD206}" type="presOf" srcId="{B2278140-39DB-4C55-B7F3-F0C2C64D5E53}" destId="{23D94402-5B8A-4B38-A8E0-98A47ECAAD04}" srcOrd="0" destOrd="0" presId="urn:microsoft.com/office/officeart/2005/8/layout/vList3"/>
    <dgm:cxn modelId="{B29E7851-26C0-4476-9D6F-10AF193DC0C8}" type="presOf" srcId="{2954F0B6-40F3-4D03-B371-4884A8182592}" destId="{FDD0CC75-F590-4A81-AA5A-6B72D84E19C6}" srcOrd="0" destOrd="0" presId="urn:microsoft.com/office/officeart/2005/8/layout/vList3"/>
    <dgm:cxn modelId="{2055BB72-850B-46B2-9055-4C009E2F1977}" srcId="{0E3663CB-1A8A-484E-AB8B-9DD424642C70}" destId="{8E36A291-0026-41E8-BAB6-210E6EBE4DB6}" srcOrd="0" destOrd="0" parTransId="{6C68F133-41B0-40BC-8C39-6F1A3C69A43C}" sibTransId="{DD22AEFC-19BC-4239-85DD-4C6208F62530}"/>
    <dgm:cxn modelId="{CC0F7F91-D375-46C1-B56C-8303FB7097D5}" srcId="{0E3663CB-1A8A-484E-AB8B-9DD424642C70}" destId="{D8E5DB8B-7764-4C5A-BCB3-466583CD1B81}" srcOrd="1" destOrd="0" parTransId="{CB466CED-47B3-447D-9F42-6CC813B9A242}" sibTransId="{381A6E44-6684-4083-8280-DCAF626248DD}"/>
    <dgm:cxn modelId="{323F3997-EF9F-44A5-A51E-A489C12A1C03}" srcId="{0E3663CB-1A8A-484E-AB8B-9DD424642C70}" destId="{2954F0B6-40F3-4D03-B371-4884A8182592}" srcOrd="5" destOrd="0" parTransId="{181478EC-4E55-48C5-9726-097B256F43B4}" sibTransId="{1359D3F3-068F-4857-805F-52227073A71D}"/>
    <dgm:cxn modelId="{C4C87B9E-8F69-4B88-BC09-2698B7226AE2}" srcId="{0E3663CB-1A8A-484E-AB8B-9DD424642C70}" destId="{3423342B-0261-4529-AA0F-054156A752B3}" srcOrd="3" destOrd="0" parTransId="{1717FB1B-D7CA-458E-BC3C-BB40DD5D580E}" sibTransId="{0FAD59CE-0AC1-450C-A273-5811E96B54C6}"/>
    <dgm:cxn modelId="{CB85CEA3-B5A0-4D45-B365-6454421C041C}" type="presOf" srcId="{8E36A291-0026-41E8-BAB6-210E6EBE4DB6}" destId="{DDA89CA9-8DA7-479E-9AFD-212E51904B79}" srcOrd="0" destOrd="0" presId="urn:microsoft.com/office/officeart/2005/8/layout/vList3"/>
    <dgm:cxn modelId="{A80B63AB-4811-465F-9CBA-D721875BBD0E}" srcId="{0E3663CB-1A8A-484E-AB8B-9DD424642C70}" destId="{8558C707-C204-406C-8F26-17C391F4FF90}" srcOrd="2" destOrd="0" parTransId="{DE715622-6A72-44F5-AD63-4A4FFA211463}" sibTransId="{7E42CB5A-22B9-4704-8B9C-987C984D36A5}"/>
    <dgm:cxn modelId="{F2888EB1-D064-4C71-A80E-4FDDD3231629}" srcId="{0E3663CB-1A8A-484E-AB8B-9DD424642C70}" destId="{A94A9780-422B-4575-BDAB-2AF4EDD8A124}" srcOrd="4" destOrd="0" parTransId="{6420F956-286D-4794-A1E3-53C1496A1B6B}" sibTransId="{AA82B76B-33B9-4640-A286-C78A8F2C16D1}"/>
    <dgm:cxn modelId="{7C5864DB-9FEB-4635-8453-FD4B82178E89}" type="presParOf" srcId="{C8DD9FBA-075D-4683-A1CD-66279AEB93AC}" destId="{631BE07A-4553-4E6A-8E86-AA32420B68FF}" srcOrd="0" destOrd="0" presId="urn:microsoft.com/office/officeart/2005/8/layout/vList3"/>
    <dgm:cxn modelId="{9F8A53AB-78FC-4BB9-A729-2B2516176957}" type="presParOf" srcId="{631BE07A-4553-4E6A-8E86-AA32420B68FF}" destId="{FA6AF607-627C-4F7B-B135-AE6C0715D275}" srcOrd="0" destOrd="0" presId="urn:microsoft.com/office/officeart/2005/8/layout/vList3"/>
    <dgm:cxn modelId="{0F8F7091-43F7-4252-9677-3F5E85840340}" type="presParOf" srcId="{631BE07A-4553-4E6A-8E86-AA32420B68FF}" destId="{DDA89CA9-8DA7-479E-9AFD-212E51904B79}" srcOrd="1" destOrd="0" presId="urn:microsoft.com/office/officeart/2005/8/layout/vList3"/>
    <dgm:cxn modelId="{B88B0D59-4311-4E9D-AD83-157FE792CC4D}" type="presParOf" srcId="{C8DD9FBA-075D-4683-A1CD-66279AEB93AC}" destId="{7E7943B2-9532-46A9-8E53-2EB51133C652}" srcOrd="1" destOrd="0" presId="urn:microsoft.com/office/officeart/2005/8/layout/vList3"/>
    <dgm:cxn modelId="{39C074FF-0721-48D3-AC26-6DA1570A7864}" type="presParOf" srcId="{C8DD9FBA-075D-4683-A1CD-66279AEB93AC}" destId="{BAC94955-AC64-4DB1-B0B3-0E8F04BA98FA}" srcOrd="2" destOrd="0" presId="urn:microsoft.com/office/officeart/2005/8/layout/vList3"/>
    <dgm:cxn modelId="{8225B261-35BA-438B-8078-6BA065046445}" type="presParOf" srcId="{BAC94955-AC64-4DB1-B0B3-0E8F04BA98FA}" destId="{ADB576A8-3294-4AFB-8F90-BFC10224F41E}" srcOrd="0" destOrd="0" presId="urn:microsoft.com/office/officeart/2005/8/layout/vList3"/>
    <dgm:cxn modelId="{1F7B0E42-8A7B-464B-919B-64968FD13751}" type="presParOf" srcId="{BAC94955-AC64-4DB1-B0B3-0E8F04BA98FA}" destId="{9559B2B8-E598-465A-9DA8-D0BA26DA468E}" srcOrd="1" destOrd="0" presId="urn:microsoft.com/office/officeart/2005/8/layout/vList3"/>
    <dgm:cxn modelId="{CA02FD12-D731-4390-9416-98EBE6718449}" type="presParOf" srcId="{C8DD9FBA-075D-4683-A1CD-66279AEB93AC}" destId="{BF2805CF-370B-475B-87E9-05534DE40FE6}" srcOrd="3" destOrd="0" presId="urn:microsoft.com/office/officeart/2005/8/layout/vList3"/>
    <dgm:cxn modelId="{91C43C9D-C326-4B53-A331-363DE002C0AC}" type="presParOf" srcId="{C8DD9FBA-075D-4683-A1CD-66279AEB93AC}" destId="{06399D44-4876-44F0-A96B-7D998AF48027}" srcOrd="4" destOrd="0" presId="urn:microsoft.com/office/officeart/2005/8/layout/vList3"/>
    <dgm:cxn modelId="{D3ED3DB6-D640-457D-A2E4-FEC9476A2B83}" type="presParOf" srcId="{06399D44-4876-44F0-A96B-7D998AF48027}" destId="{7A1481D6-86A0-44A7-A426-9CE39AFB658D}" srcOrd="0" destOrd="0" presId="urn:microsoft.com/office/officeart/2005/8/layout/vList3"/>
    <dgm:cxn modelId="{4168A266-0AA2-4A40-AE0B-A3F1FA8D2B27}" type="presParOf" srcId="{06399D44-4876-44F0-A96B-7D998AF48027}" destId="{9C64EC8D-AEB4-4752-9AE6-007206E809DC}" srcOrd="1" destOrd="0" presId="urn:microsoft.com/office/officeart/2005/8/layout/vList3"/>
    <dgm:cxn modelId="{BDF3CBA1-0530-4139-965A-2860DD859B5E}" type="presParOf" srcId="{C8DD9FBA-075D-4683-A1CD-66279AEB93AC}" destId="{44637357-D82E-4EE8-AA3B-8AEB7F015744}" srcOrd="5" destOrd="0" presId="urn:microsoft.com/office/officeart/2005/8/layout/vList3"/>
    <dgm:cxn modelId="{B0A22074-C811-4A25-8ED3-6D316A59CFC2}" type="presParOf" srcId="{C8DD9FBA-075D-4683-A1CD-66279AEB93AC}" destId="{DCDBDB30-95D4-4B41-AE5A-B066DB649AD3}" srcOrd="6" destOrd="0" presId="urn:microsoft.com/office/officeart/2005/8/layout/vList3"/>
    <dgm:cxn modelId="{FAA08D30-48D4-4100-82BE-1AF121B46570}" type="presParOf" srcId="{DCDBDB30-95D4-4B41-AE5A-B066DB649AD3}" destId="{13F9694D-F5D3-449E-AE54-762F66092B87}" srcOrd="0" destOrd="0" presId="urn:microsoft.com/office/officeart/2005/8/layout/vList3"/>
    <dgm:cxn modelId="{80D4B58C-DE07-496F-9F47-64F67D47078E}" type="presParOf" srcId="{DCDBDB30-95D4-4B41-AE5A-B066DB649AD3}" destId="{E5361B56-BAB3-4DE0-9C78-7F68D92D5DA0}" srcOrd="1" destOrd="0" presId="urn:microsoft.com/office/officeart/2005/8/layout/vList3"/>
    <dgm:cxn modelId="{BEBB4A0F-5F67-43B2-A22E-D2003EF6CBDA}" type="presParOf" srcId="{C8DD9FBA-075D-4683-A1CD-66279AEB93AC}" destId="{A6766630-D4DD-46B0-8EE4-E6CA213B5C36}" srcOrd="7" destOrd="0" presId="urn:microsoft.com/office/officeart/2005/8/layout/vList3"/>
    <dgm:cxn modelId="{997CDE7A-C500-4813-B502-37146999F3F9}" type="presParOf" srcId="{C8DD9FBA-075D-4683-A1CD-66279AEB93AC}" destId="{DDDFF5E9-3629-4046-9C8B-103E1F377F13}" srcOrd="8" destOrd="0" presId="urn:microsoft.com/office/officeart/2005/8/layout/vList3"/>
    <dgm:cxn modelId="{100F5FB2-0532-4F34-A43C-B7275BDDBE89}" type="presParOf" srcId="{DDDFF5E9-3629-4046-9C8B-103E1F377F13}" destId="{8E67B39A-03B3-441D-804F-F57FC0143D7C}" srcOrd="0" destOrd="0" presId="urn:microsoft.com/office/officeart/2005/8/layout/vList3"/>
    <dgm:cxn modelId="{F65C2B30-E1EA-49B7-BDC3-3384DB0C0943}" type="presParOf" srcId="{DDDFF5E9-3629-4046-9C8B-103E1F377F13}" destId="{F8561FD1-849A-44E0-B2A2-554D083DDD26}" srcOrd="1" destOrd="0" presId="urn:microsoft.com/office/officeart/2005/8/layout/vList3"/>
    <dgm:cxn modelId="{F955BF71-CAA6-4355-8F6D-E85D6EAF0384}" type="presParOf" srcId="{C8DD9FBA-075D-4683-A1CD-66279AEB93AC}" destId="{257C43FF-B917-486C-BA7F-6654B72C52B9}" srcOrd="9" destOrd="0" presId="urn:microsoft.com/office/officeart/2005/8/layout/vList3"/>
    <dgm:cxn modelId="{35B1C236-B25B-4373-8CCC-9B39187BF1E8}" type="presParOf" srcId="{C8DD9FBA-075D-4683-A1CD-66279AEB93AC}" destId="{567140F3-1B89-4EDB-B0BF-8A3022CE1148}" srcOrd="10" destOrd="0" presId="urn:microsoft.com/office/officeart/2005/8/layout/vList3"/>
    <dgm:cxn modelId="{E227FB5F-E866-4EBF-9F9C-29B165F96650}" type="presParOf" srcId="{567140F3-1B89-4EDB-B0BF-8A3022CE1148}" destId="{2B76983F-B684-4E99-8DE3-EFA413585082}" srcOrd="0" destOrd="0" presId="urn:microsoft.com/office/officeart/2005/8/layout/vList3"/>
    <dgm:cxn modelId="{AE7B704C-201B-4C49-83B9-221C454E1D4A}" type="presParOf" srcId="{567140F3-1B89-4EDB-B0BF-8A3022CE1148}" destId="{FDD0CC75-F590-4A81-AA5A-6B72D84E19C6}" srcOrd="1" destOrd="0" presId="urn:microsoft.com/office/officeart/2005/8/layout/vList3"/>
    <dgm:cxn modelId="{6AFBD7B0-A1B2-4002-BDB2-7527F94F0C5C}" type="presParOf" srcId="{C8DD9FBA-075D-4683-A1CD-66279AEB93AC}" destId="{3D523FA1-B1DD-4E73-A49A-B189ABE26968}" srcOrd="11" destOrd="0" presId="urn:microsoft.com/office/officeart/2005/8/layout/vList3"/>
    <dgm:cxn modelId="{788336B2-0AF1-48D8-B066-5C8DCFA113B8}" type="presParOf" srcId="{C8DD9FBA-075D-4683-A1CD-66279AEB93AC}" destId="{55D19AFA-F147-4954-B8FA-20E2A2CDEC20}" srcOrd="12" destOrd="0" presId="urn:microsoft.com/office/officeart/2005/8/layout/vList3"/>
    <dgm:cxn modelId="{7AF9BC42-593C-4B8E-BC45-5580BFE808EF}" type="presParOf" srcId="{55D19AFA-F147-4954-B8FA-20E2A2CDEC20}" destId="{8979A5B6-5FC0-4437-A21C-2389B1B323E4}" srcOrd="0" destOrd="0" presId="urn:microsoft.com/office/officeart/2005/8/layout/vList3"/>
    <dgm:cxn modelId="{64472B0B-CC86-4045-8E56-36044BC8F055}" type="presParOf" srcId="{55D19AFA-F147-4954-B8FA-20E2A2CDEC20}" destId="{23D94402-5B8A-4B38-A8E0-98A47ECAAD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B7EFE-534A-42E7-B3E6-C4FED9B86D5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CB2E338-8E2F-482A-9627-0EA4E436D78C}">
      <dgm:prSet phldrT="[文字]"/>
      <dgm:spPr/>
      <dgm:t>
        <a:bodyPr/>
        <a:lstStyle/>
        <a:p>
          <a:r>
            <a: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留觀監測</a:t>
          </a:r>
        </a:p>
      </dgm:t>
    </dgm:pt>
    <dgm:pt modelId="{25A98A03-87D1-4E02-99C1-0E1D719CAC90}" type="parTrans" cxnId="{BB7268CC-DC10-43DD-9B8F-C16A457888E4}">
      <dgm:prSet/>
      <dgm:spPr/>
      <dgm:t>
        <a:bodyPr/>
        <a:lstStyle/>
        <a:p>
          <a:endParaRPr lang="zh-TW" altLang="en-US"/>
        </a:p>
      </dgm:t>
    </dgm:pt>
    <dgm:pt modelId="{01DA9EBB-036D-4665-9A56-E4CE0F893A0A}" type="sibTrans" cxnId="{BB7268CC-DC10-43DD-9B8F-C16A457888E4}">
      <dgm:prSet/>
      <dgm:spPr/>
      <dgm:t>
        <a:bodyPr/>
        <a:lstStyle/>
        <a:p>
          <a:endParaRPr lang="zh-TW" altLang="en-US"/>
        </a:p>
      </dgm:t>
    </dgm:pt>
    <dgm:pt modelId="{5FB313E5-91DE-4C99-92C7-B26A6F081222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符合</a:t>
          </a:r>
          <a:r>
            <a:rPr lang="en-US" altLang="zh-TW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:</a:t>
          </a:r>
          <a:r>
            <a: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燒</a:t>
          </a:r>
          <a:r>
            <a:rPr lang="en-US" altLang="zh-TW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拉</a:t>
          </a:r>
          <a:r>
            <a:rPr lang="en-US" altLang="zh-TW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吐</a:t>
          </a:r>
          <a:r>
            <a:rPr lang="en-US" altLang="zh-TW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痛</a:t>
          </a:r>
        </a:p>
      </dgm:t>
    </dgm:pt>
    <dgm:pt modelId="{B6C2A425-67AC-47CA-9872-CAA18A697A9C}" type="parTrans" cxnId="{B317CC6F-9474-445A-BCCD-EB9259ABDD48}">
      <dgm:prSet/>
      <dgm:spPr/>
      <dgm:t>
        <a:bodyPr/>
        <a:lstStyle/>
        <a:p>
          <a:endParaRPr lang="zh-TW" altLang="en-US"/>
        </a:p>
      </dgm:t>
    </dgm:pt>
    <dgm:pt modelId="{2FE3AD95-92D9-4B53-BDFA-B3677F6EBAB6}" type="sibTrans" cxnId="{B317CC6F-9474-445A-BCCD-EB9259ABDD48}">
      <dgm:prSet/>
      <dgm:spPr/>
      <dgm:t>
        <a:bodyPr/>
        <a:lstStyle/>
        <a:p>
          <a:endParaRPr lang="zh-TW" altLang="en-US"/>
        </a:p>
      </dgm:t>
    </dgm:pt>
    <dgm:pt modelId="{301DAE12-466B-4CE3-9D43-3B9988A6282B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請假返家</a:t>
          </a:r>
        </a:p>
      </dgm:t>
    </dgm:pt>
    <dgm:pt modelId="{BBF49D2D-ACD1-481E-9BE9-AB87C8DCD79B}" type="parTrans" cxnId="{4B3F3279-19E3-49A9-9C6F-690129609B24}">
      <dgm:prSet/>
      <dgm:spPr/>
      <dgm:t>
        <a:bodyPr/>
        <a:lstStyle/>
        <a:p>
          <a:endParaRPr lang="zh-TW" altLang="en-US"/>
        </a:p>
      </dgm:t>
    </dgm:pt>
    <dgm:pt modelId="{538B174E-36E8-4C75-A704-718A0FC692CA}" type="sibTrans" cxnId="{4B3F3279-19E3-49A9-9C6F-690129609B24}">
      <dgm:prSet/>
      <dgm:spPr/>
      <dgm:t>
        <a:bodyPr/>
        <a:lstStyle/>
        <a:p>
          <a:endParaRPr lang="zh-TW" altLang="en-US"/>
        </a:p>
      </dgm:t>
    </dgm:pt>
    <dgm:pt modelId="{7B0A92F7-5D3D-4827-8128-985F6C906B5D}">
      <dgm:prSet phldrT="[文字]"/>
      <dgm:spPr/>
      <dgm:t>
        <a:bodyPr/>
        <a:lstStyle/>
        <a:p>
          <a:r>
            <a:rPr lang="zh-TW" altLang="en-US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返班</a:t>
          </a:r>
          <a:r>
            <a:rPr lang="en-US" altLang="zh-TW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/</a:t>
          </a:r>
          <a:r>
            <a:rPr lang="zh-TW" altLang="en-US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追蹤</a:t>
          </a:r>
        </a:p>
      </dgm:t>
    </dgm:pt>
    <dgm:pt modelId="{441DBAFA-6301-4434-8CF8-736D93DE96A7}" type="parTrans" cxnId="{ACDA5938-4F61-4AEF-B347-7AE4956845DE}">
      <dgm:prSet/>
      <dgm:spPr/>
      <dgm:t>
        <a:bodyPr/>
        <a:lstStyle/>
        <a:p>
          <a:endParaRPr lang="zh-TW" altLang="en-US"/>
        </a:p>
      </dgm:t>
    </dgm:pt>
    <dgm:pt modelId="{42190948-0EF2-449D-868D-C41F8013E495}" type="sibTrans" cxnId="{ACDA5938-4F61-4AEF-B347-7AE4956845DE}">
      <dgm:prSet/>
      <dgm:spPr/>
      <dgm:t>
        <a:bodyPr/>
        <a:lstStyle/>
        <a:p>
          <a:endParaRPr lang="zh-TW" altLang="en-US"/>
        </a:p>
      </dgm:t>
    </dgm:pt>
    <dgm:pt modelId="{7CDEED02-BA00-4CBE-B469-AE42E61095C0}" type="pres">
      <dgm:prSet presAssocID="{329B7EFE-534A-42E7-B3E6-C4FED9B86D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502C79-3D74-4C44-AB99-AD958911C052}" type="pres">
      <dgm:prSet presAssocID="{8CB2E338-8E2F-482A-9627-0EA4E436D78C}" presName="singleCycle" presStyleCnt="0"/>
      <dgm:spPr/>
    </dgm:pt>
    <dgm:pt modelId="{1C3ECD63-23C2-4495-9B0E-1D703289E2B9}" type="pres">
      <dgm:prSet presAssocID="{8CB2E338-8E2F-482A-9627-0EA4E436D78C}" presName="singleCenter" presStyleLbl="node1" presStyleIdx="0" presStyleCnt="4" custScaleX="137323" custLinFactNeighborX="0" custLinFactNeighborY="-6928">
        <dgm:presLayoutVars>
          <dgm:chMax val="7"/>
          <dgm:chPref val="7"/>
        </dgm:presLayoutVars>
      </dgm:prSet>
      <dgm:spPr/>
    </dgm:pt>
    <dgm:pt modelId="{0C4070BC-29AA-4944-A6D7-2196034C2B5C}" type="pres">
      <dgm:prSet presAssocID="{B6C2A425-67AC-47CA-9872-CAA18A697A9C}" presName="Name56" presStyleLbl="parChTrans1D2" presStyleIdx="0" presStyleCnt="3"/>
      <dgm:spPr/>
    </dgm:pt>
    <dgm:pt modelId="{02FA9AA0-A8E8-4691-AB0F-7845271D2AE4}" type="pres">
      <dgm:prSet presAssocID="{5FB313E5-91DE-4C99-92C7-B26A6F081222}" presName="text0" presStyleLbl="node1" presStyleIdx="1" presStyleCnt="4" custScaleX="684724">
        <dgm:presLayoutVars>
          <dgm:bulletEnabled val="1"/>
        </dgm:presLayoutVars>
      </dgm:prSet>
      <dgm:spPr/>
    </dgm:pt>
    <dgm:pt modelId="{4C9D1E68-F5B3-44D2-803A-D47B8F0A0C9A}" type="pres">
      <dgm:prSet presAssocID="{BBF49D2D-ACD1-481E-9BE9-AB87C8DCD79B}" presName="Name56" presStyleLbl="parChTrans1D2" presStyleIdx="1" presStyleCnt="3"/>
      <dgm:spPr/>
    </dgm:pt>
    <dgm:pt modelId="{21E13984-91B1-444F-8978-9ABC5C72AD71}" type="pres">
      <dgm:prSet presAssocID="{301DAE12-466B-4CE3-9D43-3B9988A6282B}" presName="text0" presStyleLbl="node1" presStyleIdx="2" presStyleCnt="4" custScaleX="218252">
        <dgm:presLayoutVars>
          <dgm:bulletEnabled val="1"/>
        </dgm:presLayoutVars>
      </dgm:prSet>
      <dgm:spPr/>
    </dgm:pt>
    <dgm:pt modelId="{D4657AAD-1359-462C-AED1-3452F20D6641}" type="pres">
      <dgm:prSet presAssocID="{441DBAFA-6301-4434-8CF8-736D93DE96A7}" presName="Name56" presStyleLbl="parChTrans1D2" presStyleIdx="2" presStyleCnt="3"/>
      <dgm:spPr/>
    </dgm:pt>
    <dgm:pt modelId="{CF3F2829-1CCA-4F50-9BA9-C0B765E7150E}" type="pres">
      <dgm:prSet presAssocID="{7B0A92F7-5D3D-4827-8128-985F6C906B5D}" presName="text0" presStyleLbl="node1" presStyleIdx="3" presStyleCnt="4" custScaleX="213994">
        <dgm:presLayoutVars>
          <dgm:bulletEnabled val="1"/>
        </dgm:presLayoutVars>
      </dgm:prSet>
      <dgm:spPr/>
    </dgm:pt>
  </dgm:ptLst>
  <dgm:cxnLst>
    <dgm:cxn modelId="{89841B30-E486-448D-BC02-8A80E8CF6016}" type="presOf" srcId="{BBF49D2D-ACD1-481E-9BE9-AB87C8DCD79B}" destId="{4C9D1E68-F5B3-44D2-803A-D47B8F0A0C9A}" srcOrd="0" destOrd="0" presId="urn:microsoft.com/office/officeart/2008/layout/RadialCluster"/>
    <dgm:cxn modelId="{ACDA5938-4F61-4AEF-B347-7AE4956845DE}" srcId="{8CB2E338-8E2F-482A-9627-0EA4E436D78C}" destId="{7B0A92F7-5D3D-4827-8128-985F6C906B5D}" srcOrd="2" destOrd="0" parTransId="{441DBAFA-6301-4434-8CF8-736D93DE96A7}" sibTransId="{42190948-0EF2-449D-868D-C41F8013E495}"/>
    <dgm:cxn modelId="{8E493441-CD35-4FDF-A1E4-9DDF9F08CE21}" type="presOf" srcId="{441DBAFA-6301-4434-8CF8-736D93DE96A7}" destId="{D4657AAD-1359-462C-AED1-3452F20D6641}" srcOrd="0" destOrd="0" presId="urn:microsoft.com/office/officeart/2008/layout/RadialCluster"/>
    <dgm:cxn modelId="{B317CC6F-9474-445A-BCCD-EB9259ABDD48}" srcId="{8CB2E338-8E2F-482A-9627-0EA4E436D78C}" destId="{5FB313E5-91DE-4C99-92C7-B26A6F081222}" srcOrd="0" destOrd="0" parTransId="{B6C2A425-67AC-47CA-9872-CAA18A697A9C}" sibTransId="{2FE3AD95-92D9-4B53-BDFA-B3677F6EBAB6}"/>
    <dgm:cxn modelId="{80321B53-24F4-4B7F-8913-7A67C73B47A7}" type="presOf" srcId="{8CB2E338-8E2F-482A-9627-0EA4E436D78C}" destId="{1C3ECD63-23C2-4495-9B0E-1D703289E2B9}" srcOrd="0" destOrd="0" presId="urn:microsoft.com/office/officeart/2008/layout/RadialCluster"/>
    <dgm:cxn modelId="{2E23D478-397E-44E1-8C1A-DDBFB9029B19}" type="presOf" srcId="{329B7EFE-534A-42E7-B3E6-C4FED9B86D54}" destId="{7CDEED02-BA00-4CBE-B469-AE42E61095C0}" srcOrd="0" destOrd="0" presId="urn:microsoft.com/office/officeart/2008/layout/RadialCluster"/>
    <dgm:cxn modelId="{4B3F3279-19E3-49A9-9C6F-690129609B24}" srcId="{8CB2E338-8E2F-482A-9627-0EA4E436D78C}" destId="{301DAE12-466B-4CE3-9D43-3B9988A6282B}" srcOrd="1" destOrd="0" parTransId="{BBF49D2D-ACD1-481E-9BE9-AB87C8DCD79B}" sibTransId="{538B174E-36E8-4C75-A704-718A0FC692CA}"/>
    <dgm:cxn modelId="{9F9D79BB-28A5-4B90-BB67-2B493DB7B048}" type="presOf" srcId="{B6C2A425-67AC-47CA-9872-CAA18A697A9C}" destId="{0C4070BC-29AA-4944-A6D7-2196034C2B5C}" srcOrd="0" destOrd="0" presId="urn:microsoft.com/office/officeart/2008/layout/RadialCluster"/>
    <dgm:cxn modelId="{BB7268CC-DC10-43DD-9B8F-C16A457888E4}" srcId="{329B7EFE-534A-42E7-B3E6-C4FED9B86D54}" destId="{8CB2E338-8E2F-482A-9627-0EA4E436D78C}" srcOrd="0" destOrd="0" parTransId="{25A98A03-87D1-4E02-99C1-0E1D719CAC90}" sibTransId="{01DA9EBB-036D-4665-9A56-E4CE0F893A0A}"/>
    <dgm:cxn modelId="{BA9C5BD3-7C1B-4D01-8AEE-D47FD2D3472E}" type="presOf" srcId="{5FB313E5-91DE-4C99-92C7-B26A6F081222}" destId="{02FA9AA0-A8E8-4691-AB0F-7845271D2AE4}" srcOrd="0" destOrd="0" presId="urn:microsoft.com/office/officeart/2008/layout/RadialCluster"/>
    <dgm:cxn modelId="{0BC1AFEC-DB32-42C3-9471-4AF6C53ADB45}" type="presOf" srcId="{301DAE12-466B-4CE3-9D43-3B9988A6282B}" destId="{21E13984-91B1-444F-8978-9ABC5C72AD71}" srcOrd="0" destOrd="0" presId="urn:microsoft.com/office/officeart/2008/layout/RadialCluster"/>
    <dgm:cxn modelId="{C40E17F6-5107-491C-B63A-F7B76C63E05F}" type="presOf" srcId="{7B0A92F7-5D3D-4827-8128-985F6C906B5D}" destId="{CF3F2829-1CCA-4F50-9BA9-C0B765E7150E}" srcOrd="0" destOrd="0" presId="urn:microsoft.com/office/officeart/2008/layout/RadialCluster"/>
    <dgm:cxn modelId="{D134C3A8-7FF9-467C-9519-51259F284F97}" type="presParOf" srcId="{7CDEED02-BA00-4CBE-B469-AE42E61095C0}" destId="{DA502C79-3D74-4C44-AB99-AD958911C052}" srcOrd="0" destOrd="0" presId="urn:microsoft.com/office/officeart/2008/layout/RadialCluster"/>
    <dgm:cxn modelId="{1EB69F81-1AC6-4C16-82B0-00436112F201}" type="presParOf" srcId="{DA502C79-3D74-4C44-AB99-AD958911C052}" destId="{1C3ECD63-23C2-4495-9B0E-1D703289E2B9}" srcOrd="0" destOrd="0" presId="urn:microsoft.com/office/officeart/2008/layout/RadialCluster"/>
    <dgm:cxn modelId="{23B87AB3-BBBB-4B31-9BE2-F955C3237EBC}" type="presParOf" srcId="{DA502C79-3D74-4C44-AB99-AD958911C052}" destId="{0C4070BC-29AA-4944-A6D7-2196034C2B5C}" srcOrd="1" destOrd="0" presId="urn:microsoft.com/office/officeart/2008/layout/RadialCluster"/>
    <dgm:cxn modelId="{BC064CAF-6E04-41ED-A4F2-C632436064B9}" type="presParOf" srcId="{DA502C79-3D74-4C44-AB99-AD958911C052}" destId="{02FA9AA0-A8E8-4691-AB0F-7845271D2AE4}" srcOrd="2" destOrd="0" presId="urn:microsoft.com/office/officeart/2008/layout/RadialCluster"/>
    <dgm:cxn modelId="{85EE6A19-CEDD-469A-8D6D-A65B698E8CEC}" type="presParOf" srcId="{DA502C79-3D74-4C44-AB99-AD958911C052}" destId="{4C9D1E68-F5B3-44D2-803A-D47B8F0A0C9A}" srcOrd="3" destOrd="0" presId="urn:microsoft.com/office/officeart/2008/layout/RadialCluster"/>
    <dgm:cxn modelId="{6A921914-BC98-4AA9-9D6D-FE28AA2FD2DE}" type="presParOf" srcId="{DA502C79-3D74-4C44-AB99-AD958911C052}" destId="{21E13984-91B1-444F-8978-9ABC5C72AD71}" srcOrd="4" destOrd="0" presId="urn:microsoft.com/office/officeart/2008/layout/RadialCluster"/>
    <dgm:cxn modelId="{273F1F20-24C1-4AD6-AD03-006E4D4ECC44}" type="presParOf" srcId="{DA502C79-3D74-4C44-AB99-AD958911C052}" destId="{D4657AAD-1359-462C-AED1-3452F20D6641}" srcOrd="5" destOrd="0" presId="urn:microsoft.com/office/officeart/2008/layout/RadialCluster"/>
    <dgm:cxn modelId="{4F14FBF5-3A34-4869-BA8A-9189F32714BC}" type="presParOf" srcId="{DA502C79-3D74-4C44-AB99-AD958911C052}" destId="{CF3F2829-1CCA-4F50-9BA9-C0B765E7150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A58D8-0179-4940-AF6C-F5ACAEB333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13FA67-07F2-4595-9ABB-FC576AEADBED}">
      <dgm:prSet phldrT="[文字]"/>
      <dgm:spPr/>
      <dgm:t>
        <a:bodyPr/>
        <a:lstStyle/>
        <a:p>
          <a:r>
            <a:rPr lang="zh-TW" altLang="en-US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</a:p>
      </dgm:t>
    </dgm:pt>
    <dgm:pt modelId="{47A8D011-C4EA-4CA4-9A33-D58C5DF22230}" type="par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9BC1CD52-243A-4A4E-AE88-632E33B6A5F1}" type="sib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729447D3-4E72-4F26-8F7B-DADEF41DFA03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6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gm:t>
    </dgm:pt>
    <dgm:pt modelId="{EBAED410-C484-4581-ADBE-69FD84D87515}" type="par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46860047-AFA9-4F24-8C96-8FBDD93FA492}" type="sib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761D3582-510F-4E17-9434-CB51D6FE219F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gm:t>
    </dgm:pt>
    <dgm:pt modelId="{3895C80A-DDFD-487D-B5EE-8B92948AF100}" type="par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8CCAD32C-7E48-4238-A596-3270FC2CB173}" type="sib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BB033E58-7092-46BF-B36D-AAC517D399EA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gm:t>
    </dgm:pt>
    <dgm:pt modelId="{FA4D4ED8-CED3-46F6-9D3D-B9A63AC990D4}" type="par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2946DAB6-9D96-4312-B721-AADC88883B54}" type="sib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FC47EC0A-CA80-4654-BC4A-EE0B767330F2}" type="pres">
      <dgm:prSet presAssocID="{023A58D8-0179-4940-AF6C-F5ACAEB333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2C6D4A-BAF1-43C1-AD20-0B99DB23B283}" type="pres">
      <dgm:prSet presAssocID="{7713FA67-07F2-4595-9ABB-FC576AEADBED}" presName="centerShape" presStyleLbl="node0" presStyleIdx="0" presStyleCnt="1" custScaleX="120307"/>
      <dgm:spPr/>
    </dgm:pt>
    <dgm:pt modelId="{621453F9-7E02-4F90-95D4-C3E27AD86615}" type="pres">
      <dgm:prSet presAssocID="{EBAED410-C484-4581-ADBE-69FD84D87515}" presName="parTrans" presStyleLbl="bgSibTrans2D1" presStyleIdx="0" presStyleCnt="3"/>
      <dgm:spPr/>
    </dgm:pt>
    <dgm:pt modelId="{67C1ABAC-91A2-40CF-8F45-55D86E69A3D8}" type="pres">
      <dgm:prSet presAssocID="{729447D3-4E72-4F26-8F7B-DADEF41DFA03}" presName="node" presStyleLbl="node1" presStyleIdx="0" presStyleCnt="3" custScaleX="83417" custRadScaleRad="116443" custRadScaleInc="6434">
        <dgm:presLayoutVars>
          <dgm:bulletEnabled val="1"/>
        </dgm:presLayoutVars>
      </dgm:prSet>
      <dgm:spPr/>
    </dgm:pt>
    <dgm:pt modelId="{42DF8E14-385C-4195-BA86-E2AFEE6A9B2D}" type="pres">
      <dgm:prSet presAssocID="{3895C80A-DDFD-487D-B5EE-8B92948AF100}" presName="parTrans" presStyleLbl="bgSibTrans2D1" presStyleIdx="1" presStyleCnt="3"/>
      <dgm:spPr/>
    </dgm:pt>
    <dgm:pt modelId="{559A65A3-90A5-4F89-835F-533DC492BBF2}" type="pres">
      <dgm:prSet presAssocID="{761D3582-510F-4E17-9434-CB51D6FE219F}" presName="node" presStyleLbl="node1" presStyleIdx="1" presStyleCnt="3" custScaleX="118177" custScaleY="89424" custRadScaleRad="100839" custRadScaleInc="-369">
        <dgm:presLayoutVars>
          <dgm:bulletEnabled val="1"/>
        </dgm:presLayoutVars>
      </dgm:prSet>
      <dgm:spPr/>
    </dgm:pt>
    <dgm:pt modelId="{AD4C2193-0B9E-4150-A081-2689FDA0BC5A}" type="pres">
      <dgm:prSet presAssocID="{FA4D4ED8-CED3-46F6-9D3D-B9A63AC990D4}" presName="parTrans" presStyleLbl="bgSibTrans2D1" presStyleIdx="2" presStyleCnt="3"/>
      <dgm:spPr/>
    </dgm:pt>
    <dgm:pt modelId="{21EDFF63-016F-4F22-90EA-CB85A6051451}" type="pres">
      <dgm:prSet presAssocID="{BB033E58-7092-46BF-B36D-AAC517D399EA}" presName="node" presStyleLbl="node1" presStyleIdx="2" presStyleCnt="3" custScaleX="110635" custRadScaleRad="118791" custRadScaleInc="-2484">
        <dgm:presLayoutVars>
          <dgm:bulletEnabled val="1"/>
        </dgm:presLayoutVars>
      </dgm:prSet>
      <dgm:spPr/>
    </dgm:pt>
  </dgm:ptLst>
  <dgm:cxnLst>
    <dgm:cxn modelId="{2EC28100-683D-4594-9AEA-866C55D5AB12}" type="presOf" srcId="{761D3582-510F-4E17-9434-CB51D6FE219F}" destId="{559A65A3-90A5-4F89-835F-533DC492BBF2}" srcOrd="0" destOrd="0" presId="urn:microsoft.com/office/officeart/2005/8/layout/radial4"/>
    <dgm:cxn modelId="{784D6C0A-7AFC-44B1-AF53-BEDDA535BF6D}" type="presOf" srcId="{BB033E58-7092-46BF-B36D-AAC517D399EA}" destId="{21EDFF63-016F-4F22-90EA-CB85A6051451}" srcOrd="0" destOrd="0" presId="urn:microsoft.com/office/officeart/2005/8/layout/radial4"/>
    <dgm:cxn modelId="{E5DBCA1F-62BA-4A47-81C5-A3E102C97367}" type="presOf" srcId="{023A58D8-0179-4940-AF6C-F5ACAEB3337A}" destId="{FC47EC0A-CA80-4654-BC4A-EE0B767330F2}" srcOrd="0" destOrd="0" presId="urn:microsoft.com/office/officeart/2005/8/layout/radial4"/>
    <dgm:cxn modelId="{BC85982A-69D0-47CD-955A-A8BC24EEFDDC}" srcId="{7713FA67-07F2-4595-9ABB-FC576AEADBED}" destId="{761D3582-510F-4E17-9434-CB51D6FE219F}" srcOrd="1" destOrd="0" parTransId="{3895C80A-DDFD-487D-B5EE-8B92948AF100}" sibTransId="{8CCAD32C-7E48-4238-A596-3270FC2CB173}"/>
    <dgm:cxn modelId="{0997F73D-4296-4E87-B9B5-3937C0C9446E}" type="presOf" srcId="{3895C80A-DDFD-487D-B5EE-8B92948AF100}" destId="{42DF8E14-385C-4195-BA86-E2AFEE6A9B2D}" srcOrd="0" destOrd="0" presId="urn:microsoft.com/office/officeart/2005/8/layout/radial4"/>
    <dgm:cxn modelId="{829E916C-48A7-4EC2-8E97-EFA276BAB159}" srcId="{023A58D8-0179-4940-AF6C-F5ACAEB3337A}" destId="{7713FA67-07F2-4595-9ABB-FC576AEADBED}" srcOrd="0" destOrd="0" parTransId="{47A8D011-C4EA-4CA4-9A33-D58C5DF22230}" sibTransId="{9BC1CD52-243A-4A4E-AE88-632E33B6A5F1}"/>
    <dgm:cxn modelId="{53CF0375-1D88-4520-9DB6-706DA3349CA7}" type="presOf" srcId="{7713FA67-07F2-4595-9ABB-FC576AEADBED}" destId="{D22C6D4A-BAF1-43C1-AD20-0B99DB23B283}" srcOrd="0" destOrd="0" presId="urn:microsoft.com/office/officeart/2005/8/layout/radial4"/>
    <dgm:cxn modelId="{1EE5008D-7DC7-46B6-A3D3-28801B61C739}" type="presOf" srcId="{EBAED410-C484-4581-ADBE-69FD84D87515}" destId="{621453F9-7E02-4F90-95D4-C3E27AD86615}" srcOrd="0" destOrd="0" presId="urn:microsoft.com/office/officeart/2005/8/layout/radial4"/>
    <dgm:cxn modelId="{8790AB99-64F1-4C1C-BDC2-0638C8AEA1C6}" type="presOf" srcId="{FA4D4ED8-CED3-46F6-9D3D-B9A63AC990D4}" destId="{AD4C2193-0B9E-4150-A081-2689FDA0BC5A}" srcOrd="0" destOrd="0" presId="urn:microsoft.com/office/officeart/2005/8/layout/radial4"/>
    <dgm:cxn modelId="{C43362AD-8806-42D3-A6AB-860B2047D234}" srcId="{7713FA67-07F2-4595-9ABB-FC576AEADBED}" destId="{BB033E58-7092-46BF-B36D-AAC517D399EA}" srcOrd="2" destOrd="0" parTransId="{FA4D4ED8-CED3-46F6-9D3D-B9A63AC990D4}" sibTransId="{2946DAB6-9D96-4312-B721-AADC88883B54}"/>
    <dgm:cxn modelId="{0FB146D6-7CC7-4F7B-A82C-8ABD524FF70A}" type="presOf" srcId="{729447D3-4E72-4F26-8F7B-DADEF41DFA03}" destId="{67C1ABAC-91A2-40CF-8F45-55D86E69A3D8}" srcOrd="0" destOrd="0" presId="urn:microsoft.com/office/officeart/2005/8/layout/radial4"/>
    <dgm:cxn modelId="{044866FD-C2F3-4FD3-8606-63D2B4AB6E8E}" srcId="{7713FA67-07F2-4595-9ABB-FC576AEADBED}" destId="{729447D3-4E72-4F26-8F7B-DADEF41DFA03}" srcOrd="0" destOrd="0" parTransId="{EBAED410-C484-4581-ADBE-69FD84D87515}" sibTransId="{46860047-AFA9-4F24-8C96-8FBDD93FA492}"/>
    <dgm:cxn modelId="{2DF6F326-5929-466C-8B9C-EAAC43F9C0F7}" type="presParOf" srcId="{FC47EC0A-CA80-4654-BC4A-EE0B767330F2}" destId="{D22C6D4A-BAF1-43C1-AD20-0B99DB23B283}" srcOrd="0" destOrd="0" presId="urn:microsoft.com/office/officeart/2005/8/layout/radial4"/>
    <dgm:cxn modelId="{7D5B7C13-C0E0-4BA4-BAE4-F25D915BE82A}" type="presParOf" srcId="{FC47EC0A-CA80-4654-BC4A-EE0B767330F2}" destId="{621453F9-7E02-4F90-95D4-C3E27AD86615}" srcOrd="1" destOrd="0" presId="urn:microsoft.com/office/officeart/2005/8/layout/radial4"/>
    <dgm:cxn modelId="{7D7965F8-AE48-472E-B1D6-5F4A197EFBF1}" type="presParOf" srcId="{FC47EC0A-CA80-4654-BC4A-EE0B767330F2}" destId="{67C1ABAC-91A2-40CF-8F45-55D86E69A3D8}" srcOrd="2" destOrd="0" presId="urn:microsoft.com/office/officeart/2005/8/layout/radial4"/>
    <dgm:cxn modelId="{64B204B5-A708-4A56-AC25-4BA44E7DBC32}" type="presParOf" srcId="{FC47EC0A-CA80-4654-BC4A-EE0B767330F2}" destId="{42DF8E14-385C-4195-BA86-E2AFEE6A9B2D}" srcOrd="3" destOrd="0" presId="urn:microsoft.com/office/officeart/2005/8/layout/radial4"/>
    <dgm:cxn modelId="{EABA57E8-93B8-41AC-96FD-9C52346A5954}" type="presParOf" srcId="{FC47EC0A-CA80-4654-BC4A-EE0B767330F2}" destId="{559A65A3-90A5-4F89-835F-533DC492BBF2}" srcOrd="4" destOrd="0" presId="urn:microsoft.com/office/officeart/2005/8/layout/radial4"/>
    <dgm:cxn modelId="{2760444B-45DA-4E56-BB99-5B86E6A9FA8B}" type="presParOf" srcId="{FC47EC0A-CA80-4654-BC4A-EE0B767330F2}" destId="{AD4C2193-0B9E-4150-A081-2689FDA0BC5A}" srcOrd="5" destOrd="0" presId="urn:microsoft.com/office/officeart/2005/8/layout/radial4"/>
    <dgm:cxn modelId="{64228107-C762-4F12-9168-AFE4122BEDC6}" type="presParOf" srcId="{FC47EC0A-CA80-4654-BC4A-EE0B767330F2}" destId="{21EDFF63-016F-4F22-90EA-CB85A60514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999CED-76B6-4E98-9687-F3165C09CFA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76AB3BF-331B-4F79-9FFC-3543B839D918}">
      <dgm:prSet phldrT="[文字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altLang="en-US" sz="36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同意接種</a:t>
          </a:r>
          <a:r>
            <a:rPr lang="en-US" altLang="zh-TW" sz="36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(9/2</a:t>
          </a:r>
          <a:r>
            <a:rPr lang="zh-TW" altLang="en-US" sz="36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周五前務必交回同意書</a:t>
          </a:r>
          <a:r>
            <a:rPr lang="en-US" altLang="zh-TW" sz="36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36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76444AE6-8420-4A38-B4D1-D3A082911192}" type="parTrans" cxnId="{900AFBBE-D77E-4DB0-A6B2-F81AA33020E5}">
      <dgm:prSet/>
      <dgm:spPr/>
      <dgm:t>
        <a:bodyPr/>
        <a:lstStyle/>
        <a:p>
          <a:endParaRPr lang="zh-TW" altLang="en-US"/>
        </a:p>
      </dgm:t>
    </dgm:pt>
    <dgm:pt modelId="{3B832E40-59C8-46D9-8D4E-009CD984A90F}" type="sibTrans" cxnId="{900AFBBE-D77E-4DB0-A6B2-F81AA33020E5}">
      <dgm:prSet/>
      <dgm:spPr/>
      <dgm:t>
        <a:bodyPr/>
        <a:lstStyle/>
        <a:p>
          <a:endParaRPr lang="zh-TW" altLang="en-US"/>
        </a:p>
      </dgm:t>
    </dgm:pt>
    <dgm:pt modelId="{B714D7C7-1FF5-4CDC-B051-99A78A4ABE6F}">
      <dgm:prSet phldrT="[文字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同意書請勾選同意及接種方式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校園集中接種或衛生所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/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醫院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24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DA33931B-B5C5-4A41-8887-7E20EF8A95B1}" type="parTrans" cxnId="{B52F83B2-08FA-47F7-AF35-C7F6F6F99D91}">
      <dgm:prSet/>
      <dgm:spPr/>
      <dgm:t>
        <a:bodyPr/>
        <a:lstStyle/>
        <a:p>
          <a:endParaRPr lang="zh-TW" altLang="en-US"/>
        </a:p>
      </dgm:t>
    </dgm:pt>
    <dgm:pt modelId="{E1727A1B-5667-45BE-9FA6-D1379EDD2B3D}" type="sibTrans" cxnId="{B52F83B2-08FA-47F7-AF35-C7F6F6F99D91}">
      <dgm:prSet/>
      <dgm:spPr/>
      <dgm:t>
        <a:bodyPr/>
        <a:lstStyle/>
        <a:p>
          <a:endParaRPr lang="zh-TW" altLang="en-US"/>
        </a:p>
      </dgm:t>
    </dgm:pt>
    <dgm:pt modelId="{1E0C15E2-726A-4CA9-9648-4A438B8A2665}">
      <dgm:prSet phldrT="[文字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確診未超過</a:t>
          </a:r>
          <a:r>
            <a:rPr lang="en-US" altLang="zh-TW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3</a:t>
          </a:r>
          <a:r>
            <a: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個月</a:t>
          </a:r>
        </a:p>
      </dgm:t>
    </dgm:pt>
    <dgm:pt modelId="{24C18E17-BE88-4245-B903-440655C55A06}" type="parTrans" cxnId="{39D5A805-7A58-4C15-BDA1-B3ACF256D6BE}">
      <dgm:prSet/>
      <dgm:spPr/>
      <dgm:t>
        <a:bodyPr/>
        <a:lstStyle/>
        <a:p>
          <a:endParaRPr lang="zh-TW" altLang="en-US"/>
        </a:p>
      </dgm:t>
    </dgm:pt>
    <dgm:pt modelId="{96C154DA-DE9D-4BED-A19D-D01D9867ED59}" type="sibTrans" cxnId="{39D5A805-7A58-4C15-BDA1-B3ACF256D6BE}">
      <dgm:prSet/>
      <dgm:spPr/>
      <dgm:t>
        <a:bodyPr/>
        <a:lstStyle/>
        <a:p>
          <a:endParaRPr lang="zh-TW" altLang="en-US"/>
        </a:p>
      </dgm:t>
    </dgm:pt>
    <dgm:pt modelId="{44D7A99A-E0B0-48A3-A581-76033B2A8B80}">
      <dgm:prSet phldrT="[文字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同意書請勾選不同意</a:t>
          </a:r>
        </a:p>
      </dgm:t>
    </dgm:pt>
    <dgm:pt modelId="{342476AB-43D2-48E2-9D41-DB205AB4EA85}" type="parTrans" cxnId="{DA8BFA9D-AD13-46B5-923D-0D1A771A4DD5}">
      <dgm:prSet/>
      <dgm:spPr/>
      <dgm:t>
        <a:bodyPr/>
        <a:lstStyle/>
        <a:p>
          <a:endParaRPr lang="zh-TW" altLang="en-US"/>
        </a:p>
      </dgm:t>
    </dgm:pt>
    <dgm:pt modelId="{75311D4B-DD9E-4AA0-AB3C-C1B19351FE3A}" type="sibTrans" cxnId="{DA8BFA9D-AD13-46B5-923D-0D1A771A4DD5}">
      <dgm:prSet/>
      <dgm:spPr/>
      <dgm:t>
        <a:bodyPr/>
        <a:lstStyle/>
        <a:p>
          <a:endParaRPr lang="zh-TW" altLang="en-US"/>
        </a:p>
      </dgm:t>
    </dgm:pt>
    <dgm:pt modelId="{FA43B8BD-9AE7-4F99-8737-922904967402}">
      <dgm:prSet phldrT="[文字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不建議三個月內接種新冠疫苗</a:t>
          </a:r>
        </a:p>
      </dgm:t>
    </dgm:pt>
    <dgm:pt modelId="{DF61FD04-C9D5-4533-992B-A9FFBC1D2499}" type="parTrans" cxnId="{331192A1-F738-4A55-997C-D65302AF3531}">
      <dgm:prSet/>
      <dgm:spPr/>
      <dgm:t>
        <a:bodyPr/>
        <a:lstStyle/>
        <a:p>
          <a:endParaRPr lang="zh-TW" altLang="en-US"/>
        </a:p>
      </dgm:t>
    </dgm:pt>
    <dgm:pt modelId="{5DFC4C8C-2F9A-445A-971F-D40CF937C9B0}" type="sibTrans" cxnId="{331192A1-F738-4A55-997C-D65302AF3531}">
      <dgm:prSet/>
      <dgm:spPr/>
      <dgm:t>
        <a:bodyPr/>
        <a:lstStyle/>
        <a:p>
          <a:endParaRPr lang="zh-TW" altLang="en-US"/>
        </a:p>
      </dgm:t>
    </dgm:pt>
    <dgm:pt modelId="{53FF5D10-686E-4ED6-8962-FB8397BF2C5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請勾選接種劑次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第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1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第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2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   或  追加劑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#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第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3</a:t>
          </a:r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</a:t>
          </a:r>
          <a:r>
            <a:rPr lang="en-US" altLang="zh-TW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24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D51DB3B1-5352-4FD9-AE6E-4EF7A6ACCFD8}" type="parTrans" cxnId="{490D3C6E-D62E-4DE2-B543-FF3AF6FA3BCC}">
      <dgm:prSet/>
      <dgm:spPr/>
      <dgm:t>
        <a:bodyPr/>
        <a:lstStyle/>
        <a:p>
          <a:endParaRPr lang="zh-TW" altLang="en-US"/>
        </a:p>
      </dgm:t>
    </dgm:pt>
    <dgm:pt modelId="{2E43562D-5160-4396-8C24-FF4891EC05F9}" type="sibTrans" cxnId="{490D3C6E-D62E-4DE2-B543-FF3AF6FA3BCC}">
      <dgm:prSet/>
      <dgm:spPr/>
      <dgm:t>
        <a:bodyPr/>
        <a:lstStyle/>
        <a:p>
          <a:endParaRPr lang="zh-TW" altLang="en-US"/>
        </a:p>
      </dgm:t>
    </dgm:pt>
    <dgm:pt modelId="{EAEA3C21-3F59-48E2-A638-34CE84324A1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altLang="en-US" sz="24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請合併繳交接種黃卡</a:t>
          </a:r>
        </a:p>
      </dgm:t>
    </dgm:pt>
    <dgm:pt modelId="{60C420EA-725A-47FB-881E-18DF4A9FC43A}" type="parTrans" cxnId="{89AA4D1C-7AC3-45FE-A09C-BD56CA0A0A28}">
      <dgm:prSet/>
      <dgm:spPr/>
      <dgm:t>
        <a:bodyPr/>
        <a:lstStyle/>
        <a:p>
          <a:endParaRPr lang="zh-TW" altLang="en-US"/>
        </a:p>
      </dgm:t>
    </dgm:pt>
    <dgm:pt modelId="{9B04FD5E-C0D1-4B33-858F-C1BE47EA0313}" type="sibTrans" cxnId="{89AA4D1C-7AC3-45FE-A09C-BD56CA0A0A28}">
      <dgm:prSet/>
      <dgm:spPr/>
      <dgm:t>
        <a:bodyPr/>
        <a:lstStyle/>
        <a:p>
          <a:endParaRPr lang="zh-TW" altLang="en-US"/>
        </a:p>
      </dgm:t>
    </dgm:pt>
    <dgm:pt modelId="{60E63BF8-BBFE-4F05-B4E2-7A759E061B35}">
      <dgm:prSet phldrT="[文字]" custT="1"/>
      <dgm:spPr/>
      <dgm:t>
        <a:bodyPr/>
        <a:lstStyle/>
        <a:p>
          <a:r>
            <a:rPr lang="zh-TW" altLang="en-US" sz="16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確診已超過</a:t>
          </a:r>
          <a:r>
            <a:rPr lang="en-US" altLang="zh-TW" sz="16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3</a:t>
          </a:r>
          <a:r>
            <a:rPr lang="zh-TW" altLang="en-US" sz="16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個月</a:t>
          </a:r>
          <a:r>
            <a:rPr lang="en-US" altLang="zh-TW" sz="16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(6/13</a:t>
          </a:r>
          <a:r>
            <a:rPr lang="zh-TW" altLang="en-US" sz="16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日前曾經確診</a:t>
          </a:r>
          <a:r>
            <a:rPr lang="en-US" altLang="zh-TW" sz="16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1600" dirty="0">
            <a:solidFill>
              <a:srgbClr val="FFFF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8584920C-92E4-4C06-965E-CD7DA04311E9}" type="parTrans" cxnId="{1C39E0A1-7D7B-41F7-BE33-8DE37E41A3DC}">
      <dgm:prSet/>
      <dgm:spPr/>
      <dgm:t>
        <a:bodyPr/>
        <a:lstStyle/>
        <a:p>
          <a:endParaRPr lang="zh-TW" altLang="en-US"/>
        </a:p>
      </dgm:t>
    </dgm:pt>
    <dgm:pt modelId="{D84508FD-2CB1-4C30-98DC-F443FEB0DF65}" type="sibTrans" cxnId="{1C39E0A1-7D7B-41F7-BE33-8DE37E41A3DC}">
      <dgm:prSet/>
      <dgm:spPr/>
      <dgm:t>
        <a:bodyPr/>
        <a:lstStyle/>
        <a:p>
          <a:endParaRPr lang="zh-TW" altLang="en-US"/>
        </a:p>
      </dgm:t>
    </dgm:pt>
    <dgm:pt modelId="{87C97958-EBA3-4937-8DE1-C00758D77A7D}">
      <dgm:prSet phldrT="[文字]" custT="1"/>
      <dgm:spPr/>
      <dgm:t>
        <a:bodyPr/>
        <a:lstStyle/>
        <a:p>
          <a:r>
            <a:rPr lang="en-US" altLang="zh-TW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9/13</a:t>
          </a:r>
          <a:r>
            <a:rPr lang="zh-TW" altLang="en-US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可接種</a:t>
          </a:r>
        </a:p>
      </dgm:t>
    </dgm:pt>
    <dgm:pt modelId="{B9183C3F-AB4B-4DAA-9B12-FB167F970E6D}" type="parTrans" cxnId="{8EC5AB83-57E5-49AF-AAD4-15554FAFF475}">
      <dgm:prSet/>
      <dgm:spPr/>
      <dgm:t>
        <a:bodyPr/>
        <a:lstStyle/>
        <a:p>
          <a:endParaRPr lang="zh-TW" altLang="en-US"/>
        </a:p>
      </dgm:t>
    </dgm:pt>
    <dgm:pt modelId="{8507F970-AA62-4EC8-9FFE-A2604C46D29F}" type="sibTrans" cxnId="{8EC5AB83-57E5-49AF-AAD4-15554FAFF475}">
      <dgm:prSet/>
      <dgm:spPr/>
      <dgm:t>
        <a:bodyPr/>
        <a:lstStyle/>
        <a:p>
          <a:endParaRPr lang="zh-TW" altLang="en-US"/>
        </a:p>
      </dgm:t>
    </dgm:pt>
    <dgm:pt modelId="{A607AC95-6667-4CF6-A517-DAD65A14C6F1}">
      <dgm:prSet phldrT="[文字]" custT="1"/>
      <dgm:spPr/>
      <dgm:t>
        <a:bodyPr/>
        <a:lstStyle/>
        <a:p>
          <a:r>
            <a:rPr lang="zh-TW" altLang="en-US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請注意接種間隔符合</a:t>
          </a:r>
          <a:r>
            <a:rPr lang="en-US" altLang="zh-TW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(1-2</a:t>
          </a:r>
          <a:r>
            <a:rPr lang="zh-TW" altLang="en-US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劑至少間隔</a:t>
          </a:r>
          <a:r>
            <a:rPr lang="en-US" altLang="zh-TW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1</a:t>
          </a:r>
          <a:r>
            <a:rPr lang="zh-TW" altLang="en-US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個月</a:t>
          </a:r>
          <a:r>
            <a:rPr lang="en-US" altLang="zh-TW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,2-3</a:t>
          </a:r>
          <a:r>
            <a:rPr lang="zh-TW" altLang="en-US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劑需間隔</a:t>
          </a:r>
          <a:r>
            <a:rPr lang="en-US" altLang="zh-TW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150</a:t>
          </a:r>
          <a:r>
            <a:rPr lang="zh-TW" altLang="en-US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天</a:t>
          </a:r>
          <a:r>
            <a:rPr lang="en-US" altLang="zh-TW" sz="16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16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A1AC47B2-7CAA-4C31-BD93-36542814D178}" type="parTrans" cxnId="{14ECD413-81D7-4000-A5F6-3DD190B0DBE6}">
      <dgm:prSet/>
      <dgm:spPr/>
      <dgm:t>
        <a:bodyPr/>
        <a:lstStyle/>
        <a:p>
          <a:endParaRPr lang="zh-TW" altLang="en-US"/>
        </a:p>
      </dgm:t>
    </dgm:pt>
    <dgm:pt modelId="{C1A691A6-9776-4A33-A073-F3310EA082E9}" type="sibTrans" cxnId="{14ECD413-81D7-4000-A5F6-3DD190B0DBE6}">
      <dgm:prSet/>
      <dgm:spPr/>
      <dgm:t>
        <a:bodyPr/>
        <a:lstStyle/>
        <a:p>
          <a:endParaRPr lang="zh-TW" altLang="en-US"/>
        </a:p>
      </dgm:t>
    </dgm:pt>
    <dgm:pt modelId="{4A2F88FF-447D-4A9B-A35F-E01509A93AC6}" type="pres">
      <dgm:prSet presAssocID="{41999CED-76B6-4E98-9687-F3165C09CFA4}" presName="linear" presStyleCnt="0">
        <dgm:presLayoutVars>
          <dgm:dir/>
          <dgm:resizeHandles val="exact"/>
        </dgm:presLayoutVars>
      </dgm:prSet>
      <dgm:spPr/>
    </dgm:pt>
    <dgm:pt modelId="{872CD999-28D3-4A5C-B1CD-DCB5C2BCA173}" type="pres">
      <dgm:prSet presAssocID="{E76AB3BF-331B-4F79-9FFC-3543B839D918}" presName="comp" presStyleCnt="0"/>
      <dgm:spPr/>
    </dgm:pt>
    <dgm:pt modelId="{15DF719C-1AD1-42B2-8A7F-B798221E06AE}" type="pres">
      <dgm:prSet presAssocID="{E76AB3BF-331B-4F79-9FFC-3543B839D918}" presName="box" presStyleLbl="node1" presStyleIdx="0" presStyleCnt="3" custScaleY="221206" custLinFactNeighborY="-341"/>
      <dgm:spPr/>
    </dgm:pt>
    <dgm:pt modelId="{E01A7F65-8FC0-42AE-94D1-B972023EDD9C}" type="pres">
      <dgm:prSet presAssocID="{E76AB3BF-331B-4F79-9FFC-3543B839D918}" presName="img" presStyleLbl="fgImgPlace1" presStyleIdx="0" presStyleCnt="3" custScaleX="45427"/>
      <dgm:spPr/>
    </dgm:pt>
    <dgm:pt modelId="{2180D961-5AD2-4960-B2B3-5B737CE9CF01}" type="pres">
      <dgm:prSet presAssocID="{E76AB3BF-331B-4F79-9FFC-3543B839D918}" presName="text" presStyleLbl="node1" presStyleIdx="0" presStyleCnt="3">
        <dgm:presLayoutVars>
          <dgm:bulletEnabled val="1"/>
        </dgm:presLayoutVars>
      </dgm:prSet>
      <dgm:spPr/>
    </dgm:pt>
    <dgm:pt modelId="{DEDAB98C-973D-48F6-9DDD-1E9BFB9C226D}" type="pres">
      <dgm:prSet presAssocID="{3B832E40-59C8-46D9-8D4E-009CD984A90F}" presName="spacer" presStyleCnt="0"/>
      <dgm:spPr/>
    </dgm:pt>
    <dgm:pt modelId="{664909FF-C7E3-47C8-81DC-A79D10A50E26}" type="pres">
      <dgm:prSet presAssocID="{1E0C15E2-726A-4CA9-9648-4A438B8A2665}" presName="comp" presStyleCnt="0"/>
      <dgm:spPr/>
    </dgm:pt>
    <dgm:pt modelId="{B4BF7628-EE72-4D90-AFBA-FD40F27F3156}" type="pres">
      <dgm:prSet presAssocID="{1E0C15E2-726A-4CA9-9648-4A438B8A2665}" presName="box" presStyleLbl="node1" presStyleIdx="1" presStyleCnt="3"/>
      <dgm:spPr/>
    </dgm:pt>
    <dgm:pt modelId="{EEAA7655-2E2A-41DE-A079-E1550FB5B973}" type="pres">
      <dgm:prSet presAssocID="{1E0C15E2-726A-4CA9-9648-4A438B8A2665}" presName="img" presStyleLbl="fgImgPlace1" presStyleIdx="1" presStyleCnt="3" custScaleX="43831"/>
      <dgm:spPr/>
    </dgm:pt>
    <dgm:pt modelId="{581C1F5B-D339-4C4D-971B-7AAB5105A7B3}" type="pres">
      <dgm:prSet presAssocID="{1E0C15E2-726A-4CA9-9648-4A438B8A2665}" presName="text" presStyleLbl="node1" presStyleIdx="1" presStyleCnt="3">
        <dgm:presLayoutVars>
          <dgm:bulletEnabled val="1"/>
        </dgm:presLayoutVars>
      </dgm:prSet>
      <dgm:spPr/>
    </dgm:pt>
    <dgm:pt modelId="{B090661A-FBAB-485D-A009-AB1C679BDFE9}" type="pres">
      <dgm:prSet presAssocID="{96C154DA-DE9D-4BED-A19D-D01D9867ED59}" presName="spacer" presStyleCnt="0"/>
      <dgm:spPr/>
    </dgm:pt>
    <dgm:pt modelId="{4166B347-C81C-4C72-9BB2-43E10C240B97}" type="pres">
      <dgm:prSet presAssocID="{60E63BF8-BBFE-4F05-B4E2-7A759E061B35}" presName="comp" presStyleCnt="0"/>
      <dgm:spPr/>
    </dgm:pt>
    <dgm:pt modelId="{48FB4262-7758-455F-8FA0-849CD4A47BD7}" type="pres">
      <dgm:prSet presAssocID="{60E63BF8-BBFE-4F05-B4E2-7A759E061B35}" presName="box" presStyleLbl="node1" presStyleIdx="2" presStyleCnt="3"/>
      <dgm:spPr/>
    </dgm:pt>
    <dgm:pt modelId="{FB6F1CB5-B09A-49F9-97FE-AFFEC65A3137}" type="pres">
      <dgm:prSet presAssocID="{60E63BF8-BBFE-4F05-B4E2-7A759E061B35}" presName="img" presStyleLbl="fgImgPlace1" presStyleIdx="2" presStyleCnt="3" custScaleX="44721"/>
      <dgm:spPr/>
    </dgm:pt>
    <dgm:pt modelId="{365C7526-6A7E-4DD4-B13E-5FF25D9ABAF5}" type="pres">
      <dgm:prSet presAssocID="{60E63BF8-BBFE-4F05-B4E2-7A759E061B35}" presName="text" presStyleLbl="node1" presStyleIdx="2" presStyleCnt="3">
        <dgm:presLayoutVars>
          <dgm:bulletEnabled val="1"/>
        </dgm:presLayoutVars>
      </dgm:prSet>
      <dgm:spPr/>
    </dgm:pt>
  </dgm:ptLst>
  <dgm:cxnLst>
    <dgm:cxn modelId="{39D5A805-7A58-4C15-BDA1-B3ACF256D6BE}" srcId="{41999CED-76B6-4E98-9687-F3165C09CFA4}" destId="{1E0C15E2-726A-4CA9-9648-4A438B8A2665}" srcOrd="1" destOrd="0" parTransId="{24C18E17-BE88-4245-B903-440655C55A06}" sibTransId="{96C154DA-DE9D-4BED-A19D-D01D9867ED59}"/>
    <dgm:cxn modelId="{33C92F0E-2A2A-48CD-81C5-2C1AC7C7B473}" type="presOf" srcId="{A607AC95-6667-4CF6-A517-DAD65A14C6F1}" destId="{365C7526-6A7E-4DD4-B13E-5FF25D9ABAF5}" srcOrd="1" destOrd="2" presId="urn:microsoft.com/office/officeart/2005/8/layout/vList4"/>
    <dgm:cxn modelId="{28671313-40E7-438D-B815-1490FAAA034D}" type="presOf" srcId="{87C97958-EBA3-4937-8DE1-C00758D77A7D}" destId="{48FB4262-7758-455F-8FA0-849CD4A47BD7}" srcOrd="0" destOrd="1" presId="urn:microsoft.com/office/officeart/2005/8/layout/vList4"/>
    <dgm:cxn modelId="{14ECD413-81D7-4000-A5F6-3DD190B0DBE6}" srcId="{60E63BF8-BBFE-4F05-B4E2-7A759E061B35}" destId="{A607AC95-6667-4CF6-A517-DAD65A14C6F1}" srcOrd="1" destOrd="0" parTransId="{A1AC47B2-7CAA-4C31-BD93-36542814D178}" sibTransId="{C1A691A6-9776-4A33-A073-F3310EA082E9}"/>
    <dgm:cxn modelId="{89AA4D1C-7AC3-45FE-A09C-BD56CA0A0A28}" srcId="{E76AB3BF-331B-4F79-9FFC-3543B839D918}" destId="{EAEA3C21-3F59-48E2-A638-34CE84324A13}" srcOrd="2" destOrd="0" parTransId="{60C420EA-725A-47FB-881E-18DF4A9FC43A}" sibTransId="{9B04FD5E-C0D1-4B33-858F-C1BE47EA0313}"/>
    <dgm:cxn modelId="{9916531E-FEF3-418B-BEF6-7DDAC991DA2C}" type="presOf" srcId="{EAEA3C21-3F59-48E2-A638-34CE84324A13}" destId="{2180D961-5AD2-4960-B2B3-5B737CE9CF01}" srcOrd="1" destOrd="3" presId="urn:microsoft.com/office/officeart/2005/8/layout/vList4"/>
    <dgm:cxn modelId="{A85E5224-CCA8-4A0F-990D-4FEBCA847D5C}" type="presOf" srcId="{60E63BF8-BBFE-4F05-B4E2-7A759E061B35}" destId="{365C7526-6A7E-4DD4-B13E-5FF25D9ABAF5}" srcOrd="1" destOrd="0" presId="urn:microsoft.com/office/officeart/2005/8/layout/vList4"/>
    <dgm:cxn modelId="{F17ACA60-345D-48D2-9856-5A0B6AEA05BA}" type="presOf" srcId="{B714D7C7-1FF5-4CDC-B051-99A78A4ABE6F}" destId="{2180D961-5AD2-4960-B2B3-5B737CE9CF01}" srcOrd="1" destOrd="1" presId="urn:microsoft.com/office/officeart/2005/8/layout/vList4"/>
    <dgm:cxn modelId="{8613E961-319D-48C3-BE7E-C02B256C89EB}" type="presOf" srcId="{1E0C15E2-726A-4CA9-9648-4A438B8A2665}" destId="{581C1F5B-D339-4C4D-971B-7AAB5105A7B3}" srcOrd="1" destOrd="0" presId="urn:microsoft.com/office/officeart/2005/8/layout/vList4"/>
    <dgm:cxn modelId="{97D0D263-064E-451B-8A24-251FBB44E943}" type="presOf" srcId="{41999CED-76B6-4E98-9687-F3165C09CFA4}" destId="{4A2F88FF-447D-4A9B-A35F-E01509A93AC6}" srcOrd="0" destOrd="0" presId="urn:microsoft.com/office/officeart/2005/8/layout/vList4"/>
    <dgm:cxn modelId="{51BF6E4C-5822-4E23-9DD5-C4A44D34119C}" type="presOf" srcId="{E76AB3BF-331B-4F79-9FFC-3543B839D918}" destId="{2180D961-5AD2-4960-B2B3-5B737CE9CF01}" srcOrd="1" destOrd="0" presId="urn:microsoft.com/office/officeart/2005/8/layout/vList4"/>
    <dgm:cxn modelId="{490D3C6E-D62E-4DE2-B543-FF3AF6FA3BCC}" srcId="{E76AB3BF-331B-4F79-9FFC-3543B839D918}" destId="{53FF5D10-686E-4ED6-8962-FB8397BF2C5B}" srcOrd="1" destOrd="0" parTransId="{D51DB3B1-5352-4FD9-AE6E-4EF7A6ACCFD8}" sibTransId="{2E43562D-5160-4396-8C24-FF4891EC05F9}"/>
    <dgm:cxn modelId="{A75F8858-85C8-4124-B9B1-B65E37C4205C}" type="presOf" srcId="{53FF5D10-686E-4ED6-8962-FB8397BF2C5B}" destId="{2180D961-5AD2-4960-B2B3-5B737CE9CF01}" srcOrd="1" destOrd="2" presId="urn:microsoft.com/office/officeart/2005/8/layout/vList4"/>
    <dgm:cxn modelId="{8EC5AB83-57E5-49AF-AAD4-15554FAFF475}" srcId="{60E63BF8-BBFE-4F05-B4E2-7A759E061B35}" destId="{87C97958-EBA3-4937-8DE1-C00758D77A7D}" srcOrd="0" destOrd="0" parTransId="{B9183C3F-AB4B-4DAA-9B12-FB167F970E6D}" sibTransId="{8507F970-AA62-4EC8-9FFE-A2604C46D29F}"/>
    <dgm:cxn modelId="{7411668D-B01F-4A3F-9A53-71482E27B061}" type="presOf" srcId="{FA43B8BD-9AE7-4F99-8737-922904967402}" destId="{581C1F5B-D339-4C4D-971B-7AAB5105A7B3}" srcOrd="1" destOrd="2" presId="urn:microsoft.com/office/officeart/2005/8/layout/vList4"/>
    <dgm:cxn modelId="{DA8BFA9D-AD13-46B5-923D-0D1A771A4DD5}" srcId="{1E0C15E2-726A-4CA9-9648-4A438B8A2665}" destId="{44D7A99A-E0B0-48A3-A581-76033B2A8B80}" srcOrd="0" destOrd="0" parTransId="{342476AB-43D2-48E2-9D41-DB205AB4EA85}" sibTransId="{75311D4B-DD9E-4AA0-AB3C-C1B19351FE3A}"/>
    <dgm:cxn modelId="{331192A1-F738-4A55-997C-D65302AF3531}" srcId="{1E0C15E2-726A-4CA9-9648-4A438B8A2665}" destId="{FA43B8BD-9AE7-4F99-8737-922904967402}" srcOrd="1" destOrd="0" parTransId="{DF61FD04-C9D5-4533-992B-A9FFBC1D2499}" sibTransId="{5DFC4C8C-2F9A-445A-971F-D40CF937C9B0}"/>
    <dgm:cxn modelId="{1C39E0A1-7D7B-41F7-BE33-8DE37E41A3DC}" srcId="{41999CED-76B6-4E98-9687-F3165C09CFA4}" destId="{60E63BF8-BBFE-4F05-B4E2-7A759E061B35}" srcOrd="2" destOrd="0" parTransId="{8584920C-92E4-4C06-965E-CD7DA04311E9}" sibTransId="{D84508FD-2CB1-4C30-98DC-F443FEB0DF65}"/>
    <dgm:cxn modelId="{D2AAE5A1-04AF-48D0-85CA-F6F597F41D89}" type="presOf" srcId="{44D7A99A-E0B0-48A3-A581-76033B2A8B80}" destId="{B4BF7628-EE72-4D90-AFBA-FD40F27F3156}" srcOrd="0" destOrd="1" presId="urn:microsoft.com/office/officeart/2005/8/layout/vList4"/>
    <dgm:cxn modelId="{6D54A6AF-40BB-42A4-B38F-3CC2A6693184}" type="presOf" srcId="{87C97958-EBA3-4937-8DE1-C00758D77A7D}" destId="{365C7526-6A7E-4DD4-B13E-5FF25D9ABAF5}" srcOrd="1" destOrd="1" presId="urn:microsoft.com/office/officeart/2005/8/layout/vList4"/>
    <dgm:cxn modelId="{C8F5B7B1-29D4-4EFA-81FF-544EBA1A29FB}" type="presOf" srcId="{A607AC95-6667-4CF6-A517-DAD65A14C6F1}" destId="{48FB4262-7758-455F-8FA0-849CD4A47BD7}" srcOrd="0" destOrd="2" presId="urn:microsoft.com/office/officeart/2005/8/layout/vList4"/>
    <dgm:cxn modelId="{B52F83B2-08FA-47F7-AF35-C7F6F6F99D91}" srcId="{E76AB3BF-331B-4F79-9FFC-3543B839D918}" destId="{B714D7C7-1FF5-4CDC-B051-99A78A4ABE6F}" srcOrd="0" destOrd="0" parTransId="{DA33931B-B5C5-4A41-8887-7E20EF8A95B1}" sibTransId="{E1727A1B-5667-45BE-9FA6-D1379EDD2B3D}"/>
    <dgm:cxn modelId="{900AFBBE-D77E-4DB0-A6B2-F81AA33020E5}" srcId="{41999CED-76B6-4E98-9687-F3165C09CFA4}" destId="{E76AB3BF-331B-4F79-9FFC-3543B839D918}" srcOrd="0" destOrd="0" parTransId="{76444AE6-8420-4A38-B4D1-D3A082911192}" sibTransId="{3B832E40-59C8-46D9-8D4E-009CD984A90F}"/>
    <dgm:cxn modelId="{AEF54BCE-2CBD-46B6-9375-FC82F8B229A8}" type="presOf" srcId="{1E0C15E2-726A-4CA9-9648-4A438B8A2665}" destId="{B4BF7628-EE72-4D90-AFBA-FD40F27F3156}" srcOrd="0" destOrd="0" presId="urn:microsoft.com/office/officeart/2005/8/layout/vList4"/>
    <dgm:cxn modelId="{A0825ACF-5EC3-4D3C-8B5B-ACA4C9D3BA99}" type="presOf" srcId="{EAEA3C21-3F59-48E2-A638-34CE84324A13}" destId="{15DF719C-1AD1-42B2-8A7F-B798221E06AE}" srcOrd="0" destOrd="3" presId="urn:microsoft.com/office/officeart/2005/8/layout/vList4"/>
    <dgm:cxn modelId="{50463AD1-55FD-4E4C-87BC-5B9FB7F4EC2E}" type="presOf" srcId="{FA43B8BD-9AE7-4F99-8737-922904967402}" destId="{B4BF7628-EE72-4D90-AFBA-FD40F27F3156}" srcOrd="0" destOrd="2" presId="urn:microsoft.com/office/officeart/2005/8/layout/vList4"/>
    <dgm:cxn modelId="{A57102DC-430E-49FD-89D8-493B14CAD1EB}" type="presOf" srcId="{B714D7C7-1FF5-4CDC-B051-99A78A4ABE6F}" destId="{15DF719C-1AD1-42B2-8A7F-B798221E06AE}" srcOrd="0" destOrd="1" presId="urn:microsoft.com/office/officeart/2005/8/layout/vList4"/>
    <dgm:cxn modelId="{C6B6F9EC-8E05-474C-905A-F0A1308EE43C}" type="presOf" srcId="{60E63BF8-BBFE-4F05-B4E2-7A759E061B35}" destId="{48FB4262-7758-455F-8FA0-849CD4A47BD7}" srcOrd="0" destOrd="0" presId="urn:microsoft.com/office/officeart/2005/8/layout/vList4"/>
    <dgm:cxn modelId="{FF78A0ED-1EF1-43E6-93DB-F054A632A6EC}" type="presOf" srcId="{44D7A99A-E0B0-48A3-A581-76033B2A8B80}" destId="{581C1F5B-D339-4C4D-971B-7AAB5105A7B3}" srcOrd="1" destOrd="1" presId="urn:microsoft.com/office/officeart/2005/8/layout/vList4"/>
    <dgm:cxn modelId="{0EA2D4F6-D69B-4B23-9785-521D8078FCE7}" type="presOf" srcId="{53FF5D10-686E-4ED6-8962-FB8397BF2C5B}" destId="{15DF719C-1AD1-42B2-8A7F-B798221E06AE}" srcOrd="0" destOrd="2" presId="urn:microsoft.com/office/officeart/2005/8/layout/vList4"/>
    <dgm:cxn modelId="{C5A0E7FB-21FC-4FA3-BBCD-26DB7A2A1C31}" type="presOf" srcId="{E76AB3BF-331B-4F79-9FFC-3543B839D918}" destId="{15DF719C-1AD1-42B2-8A7F-B798221E06AE}" srcOrd="0" destOrd="0" presId="urn:microsoft.com/office/officeart/2005/8/layout/vList4"/>
    <dgm:cxn modelId="{2D7CF61E-CB47-43D9-8C82-C2380C8F9F6F}" type="presParOf" srcId="{4A2F88FF-447D-4A9B-A35F-E01509A93AC6}" destId="{872CD999-28D3-4A5C-B1CD-DCB5C2BCA173}" srcOrd="0" destOrd="0" presId="urn:microsoft.com/office/officeart/2005/8/layout/vList4"/>
    <dgm:cxn modelId="{09C1D338-6CC3-4C5A-A177-1F2062E28365}" type="presParOf" srcId="{872CD999-28D3-4A5C-B1CD-DCB5C2BCA173}" destId="{15DF719C-1AD1-42B2-8A7F-B798221E06AE}" srcOrd="0" destOrd="0" presId="urn:microsoft.com/office/officeart/2005/8/layout/vList4"/>
    <dgm:cxn modelId="{A37C1335-46DC-4D3E-80DC-77640291E417}" type="presParOf" srcId="{872CD999-28D3-4A5C-B1CD-DCB5C2BCA173}" destId="{E01A7F65-8FC0-42AE-94D1-B972023EDD9C}" srcOrd="1" destOrd="0" presId="urn:microsoft.com/office/officeart/2005/8/layout/vList4"/>
    <dgm:cxn modelId="{547D6F89-FC26-4849-B8DA-622C91244951}" type="presParOf" srcId="{872CD999-28D3-4A5C-B1CD-DCB5C2BCA173}" destId="{2180D961-5AD2-4960-B2B3-5B737CE9CF01}" srcOrd="2" destOrd="0" presId="urn:microsoft.com/office/officeart/2005/8/layout/vList4"/>
    <dgm:cxn modelId="{A7FE172B-A9BE-43A2-9C1D-13E8E9147D95}" type="presParOf" srcId="{4A2F88FF-447D-4A9B-A35F-E01509A93AC6}" destId="{DEDAB98C-973D-48F6-9DDD-1E9BFB9C226D}" srcOrd="1" destOrd="0" presId="urn:microsoft.com/office/officeart/2005/8/layout/vList4"/>
    <dgm:cxn modelId="{9A5F727F-8A30-48F0-8EDE-D2E0572DFD70}" type="presParOf" srcId="{4A2F88FF-447D-4A9B-A35F-E01509A93AC6}" destId="{664909FF-C7E3-47C8-81DC-A79D10A50E26}" srcOrd="2" destOrd="0" presId="urn:microsoft.com/office/officeart/2005/8/layout/vList4"/>
    <dgm:cxn modelId="{7C107E77-505A-4058-9ACD-DA8684EC99B1}" type="presParOf" srcId="{664909FF-C7E3-47C8-81DC-A79D10A50E26}" destId="{B4BF7628-EE72-4D90-AFBA-FD40F27F3156}" srcOrd="0" destOrd="0" presId="urn:microsoft.com/office/officeart/2005/8/layout/vList4"/>
    <dgm:cxn modelId="{3DF8BE1C-6F46-406B-B2C9-8658136C610F}" type="presParOf" srcId="{664909FF-C7E3-47C8-81DC-A79D10A50E26}" destId="{EEAA7655-2E2A-41DE-A079-E1550FB5B973}" srcOrd="1" destOrd="0" presId="urn:microsoft.com/office/officeart/2005/8/layout/vList4"/>
    <dgm:cxn modelId="{9C6AE095-DF32-4406-99D8-29563025AB7E}" type="presParOf" srcId="{664909FF-C7E3-47C8-81DC-A79D10A50E26}" destId="{581C1F5B-D339-4C4D-971B-7AAB5105A7B3}" srcOrd="2" destOrd="0" presId="urn:microsoft.com/office/officeart/2005/8/layout/vList4"/>
    <dgm:cxn modelId="{CF48CEB0-028F-4048-A315-209FC8308E9B}" type="presParOf" srcId="{4A2F88FF-447D-4A9B-A35F-E01509A93AC6}" destId="{B090661A-FBAB-485D-A009-AB1C679BDFE9}" srcOrd="3" destOrd="0" presId="urn:microsoft.com/office/officeart/2005/8/layout/vList4"/>
    <dgm:cxn modelId="{8DF54976-23A3-42DE-A02B-4D171D0D61ED}" type="presParOf" srcId="{4A2F88FF-447D-4A9B-A35F-E01509A93AC6}" destId="{4166B347-C81C-4C72-9BB2-43E10C240B97}" srcOrd="4" destOrd="0" presId="urn:microsoft.com/office/officeart/2005/8/layout/vList4"/>
    <dgm:cxn modelId="{1DA2F97C-B45A-4BC7-A3B7-66350B04FB2F}" type="presParOf" srcId="{4166B347-C81C-4C72-9BB2-43E10C240B97}" destId="{48FB4262-7758-455F-8FA0-849CD4A47BD7}" srcOrd="0" destOrd="0" presId="urn:microsoft.com/office/officeart/2005/8/layout/vList4"/>
    <dgm:cxn modelId="{1A8AF79F-CE56-4CE4-9995-54E24E1754AD}" type="presParOf" srcId="{4166B347-C81C-4C72-9BB2-43E10C240B97}" destId="{FB6F1CB5-B09A-49F9-97FE-AFFEC65A3137}" srcOrd="1" destOrd="0" presId="urn:microsoft.com/office/officeart/2005/8/layout/vList4"/>
    <dgm:cxn modelId="{5F954FF5-CE09-4252-A3CF-D56E0DEA3072}" type="presParOf" srcId="{4166B347-C81C-4C72-9BB2-43E10C240B97}" destId="{365C7526-6A7E-4DD4-B13E-5FF25D9ABA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89CA9-8DA7-479E-9AFD-212E51904B79}">
      <dsp:nvSpPr>
        <dsp:cNvPr id="0" name=""/>
        <dsp:cNvSpPr/>
      </dsp:nvSpPr>
      <dsp:spPr>
        <a:xfrm rot="10800000">
          <a:off x="2364072" y="4033"/>
          <a:ext cx="8802270" cy="5878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10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(</a:t>
          </a:r>
          <a:r>
            <a:rPr lang="zh-TW" altLang="en-US" sz="210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一</a:t>
          </a:r>
          <a:r>
            <a:rPr lang="en-US" altLang="en-US" sz="210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)</a:t>
          </a:r>
          <a:r>
            <a:rPr lang="zh-TW" altLang="en-US" sz="210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戴口罩：師生入校全面戴口罩</a:t>
          </a:r>
        </a:p>
      </dsp:txBody>
      <dsp:txXfrm rot="10800000">
        <a:off x="2511031" y="4033"/>
        <a:ext cx="8655311" cy="587838"/>
      </dsp:txXfrm>
    </dsp:sp>
    <dsp:sp modelId="{FA6AF607-627C-4F7B-B135-AE6C0715D275}">
      <dsp:nvSpPr>
        <dsp:cNvPr id="0" name=""/>
        <dsp:cNvSpPr/>
      </dsp:nvSpPr>
      <dsp:spPr>
        <a:xfrm>
          <a:off x="2070153" y="4033"/>
          <a:ext cx="587838" cy="5878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9B2B8-E598-465A-9DA8-D0BA26DA468E}">
      <dsp:nvSpPr>
        <dsp:cNvPr id="0" name=""/>
        <dsp:cNvSpPr/>
      </dsp:nvSpPr>
      <dsp:spPr>
        <a:xfrm rot="10800000">
          <a:off x="2364072" y="762430"/>
          <a:ext cx="8802270" cy="5878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/>
            <a:t>(</a:t>
          </a:r>
          <a:r>
            <a:rPr lang="zh-TW" altLang="en-US" sz="2100" b="1" kern="1200" dirty="0"/>
            <a:t>二</a:t>
          </a:r>
          <a:r>
            <a:rPr lang="en-US" altLang="zh-TW" sz="2100" b="1" kern="1200" dirty="0"/>
            <a:t>)</a:t>
          </a:r>
          <a:r>
            <a:rPr lang="zh-TW" altLang="en-US" sz="2100" b="1" kern="1200" dirty="0"/>
            <a:t>保持個人衛生</a:t>
          </a:r>
          <a:r>
            <a:rPr lang="en-US" altLang="zh-TW" sz="2100" b="1" kern="1200" dirty="0"/>
            <a:t>:</a:t>
          </a:r>
          <a:r>
            <a:rPr lang="zh-TW" altLang="en-US" sz="2100" b="1" kern="1200" dirty="0"/>
            <a:t>做好個人防疫就能共同維護校園防疫</a:t>
          </a:r>
          <a:endParaRPr lang="zh-TW" altLang="en-US" sz="2100" kern="1200" dirty="0"/>
        </a:p>
      </dsp:txBody>
      <dsp:txXfrm rot="10800000">
        <a:off x="2511031" y="762430"/>
        <a:ext cx="8655311" cy="587838"/>
      </dsp:txXfrm>
    </dsp:sp>
    <dsp:sp modelId="{ADB576A8-3294-4AFB-8F90-BFC10224F41E}">
      <dsp:nvSpPr>
        <dsp:cNvPr id="0" name=""/>
        <dsp:cNvSpPr/>
      </dsp:nvSpPr>
      <dsp:spPr>
        <a:xfrm>
          <a:off x="2070153" y="762430"/>
          <a:ext cx="587838" cy="5878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4EC8D-AEB4-4752-9AE6-007206E809DC}">
      <dsp:nvSpPr>
        <dsp:cNvPr id="0" name=""/>
        <dsp:cNvSpPr/>
      </dsp:nvSpPr>
      <dsp:spPr>
        <a:xfrm rot="10800000">
          <a:off x="2321381" y="1520827"/>
          <a:ext cx="8802270" cy="5878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/>
            <a:t>(</a:t>
          </a:r>
          <a:r>
            <a:rPr lang="zh-TW" altLang="en-US" sz="2100" b="1" kern="1200"/>
            <a:t>三</a:t>
          </a:r>
          <a:r>
            <a:rPr lang="en-US" altLang="zh-TW" sz="2100" b="1" kern="1200"/>
            <a:t>)</a:t>
          </a:r>
          <a:r>
            <a:rPr lang="zh-TW" altLang="en-US" sz="2100" b="1" kern="1200"/>
            <a:t>營養午餐防疫</a:t>
          </a:r>
          <a:endParaRPr lang="zh-TW" altLang="en-US" sz="2100" kern="1200" dirty="0"/>
        </a:p>
      </dsp:txBody>
      <dsp:txXfrm rot="10800000">
        <a:off x="2468340" y="1520827"/>
        <a:ext cx="8655311" cy="587838"/>
      </dsp:txXfrm>
    </dsp:sp>
    <dsp:sp modelId="{7A1481D6-86A0-44A7-A426-9CE39AFB658D}">
      <dsp:nvSpPr>
        <dsp:cNvPr id="0" name=""/>
        <dsp:cNvSpPr/>
      </dsp:nvSpPr>
      <dsp:spPr>
        <a:xfrm>
          <a:off x="2070153" y="1520827"/>
          <a:ext cx="587838" cy="58783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61B56-BAB3-4DE0-9C78-7F68D92D5DA0}">
      <dsp:nvSpPr>
        <dsp:cNvPr id="0" name=""/>
        <dsp:cNvSpPr/>
      </dsp:nvSpPr>
      <dsp:spPr>
        <a:xfrm rot="10800000">
          <a:off x="2364072" y="2279224"/>
          <a:ext cx="8802270" cy="5878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/>
            <a:t>(</a:t>
          </a:r>
          <a:r>
            <a:rPr lang="zh-TW" altLang="en-US" sz="2100" b="1" kern="1200" dirty="0"/>
            <a:t>四</a:t>
          </a:r>
          <a:r>
            <a:rPr lang="en-US" altLang="zh-TW" sz="2100" b="1" kern="1200" dirty="0"/>
            <a:t>)</a:t>
          </a:r>
          <a:r>
            <a:rPr lang="zh-TW" altLang="en-US" sz="2100" b="1" kern="1200" dirty="0"/>
            <a:t>加強環境消毒</a:t>
          </a:r>
          <a:endParaRPr lang="zh-TW" altLang="en-US" sz="2100" kern="1200" dirty="0"/>
        </a:p>
      </dsp:txBody>
      <dsp:txXfrm rot="10800000">
        <a:off x="2511031" y="2279224"/>
        <a:ext cx="8655311" cy="587838"/>
      </dsp:txXfrm>
    </dsp:sp>
    <dsp:sp modelId="{13F9694D-F5D3-449E-AE54-762F66092B87}">
      <dsp:nvSpPr>
        <dsp:cNvPr id="0" name=""/>
        <dsp:cNvSpPr/>
      </dsp:nvSpPr>
      <dsp:spPr>
        <a:xfrm>
          <a:off x="2070153" y="2279224"/>
          <a:ext cx="587838" cy="58783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61FD1-849A-44E0-B2A2-554D083DDD26}">
      <dsp:nvSpPr>
        <dsp:cNvPr id="0" name=""/>
        <dsp:cNvSpPr/>
      </dsp:nvSpPr>
      <dsp:spPr>
        <a:xfrm rot="10800000">
          <a:off x="2364072" y="3037621"/>
          <a:ext cx="8802270" cy="5878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/>
            <a:t>(</a:t>
          </a:r>
          <a:r>
            <a:rPr lang="zh-TW" altLang="en-US" sz="2100" b="1" kern="1200" dirty="0"/>
            <a:t>五</a:t>
          </a:r>
          <a:r>
            <a:rPr lang="en-US" altLang="zh-TW" sz="2100" b="1" kern="1200" dirty="0"/>
            <a:t>)</a:t>
          </a:r>
          <a:r>
            <a:rPr lang="zh-TW" altLang="en-US" sz="2100" b="1" kern="1200" dirty="0"/>
            <a:t>體溫監控</a:t>
          </a:r>
          <a:endParaRPr lang="zh-TW" altLang="en-US" sz="2100" kern="1200" dirty="0"/>
        </a:p>
      </dsp:txBody>
      <dsp:txXfrm rot="10800000">
        <a:off x="2511031" y="3037621"/>
        <a:ext cx="8655311" cy="587838"/>
      </dsp:txXfrm>
    </dsp:sp>
    <dsp:sp modelId="{8E67B39A-03B3-441D-804F-F57FC0143D7C}">
      <dsp:nvSpPr>
        <dsp:cNvPr id="0" name=""/>
        <dsp:cNvSpPr/>
      </dsp:nvSpPr>
      <dsp:spPr>
        <a:xfrm>
          <a:off x="2070153" y="3037621"/>
          <a:ext cx="587838" cy="58783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0CC75-F590-4A81-AA5A-6B72D84E19C6}">
      <dsp:nvSpPr>
        <dsp:cNvPr id="0" name=""/>
        <dsp:cNvSpPr/>
      </dsp:nvSpPr>
      <dsp:spPr>
        <a:xfrm rot="10800000">
          <a:off x="2364072" y="3796018"/>
          <a:ext cx="8802270" cy="5878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/>
            <a:t>(</a:t>
          </a:r>
          <a:r>
            <a:rPr lang="zh-TW" altLang="en-US" sz="2100" b="1" kern="1200" dirty="0"/>
            <a:t>六</a:t>
          </a:r>
          <a:r>
            <a:rPr lang="en-US" altLang="zh-TW" sz="2100" b="1" kern="1200" dirty="0"/>
            <a:t>)</a:t>
          </a:r>
          <a:r>
            <a:rPr lang="zh-TW" altLang="en-US" sz="2100" b="1" kern="1200" dirty="0"/>
            <a:t>環境空間</a:t>
          </a:r>
          <a:endParaRPr lang="zh-TW" altLang="en-US" sz="2100" kern="1200" dirty="0"/>
        </a:p>
      </dsp:txBody>
      <dsp:txXfrm rot="10800000">
        <a:off x="2511031" y="3796018"/>
        <a:ext cx="8655311" cy="587838"/>
      </dsp:txXfrm>
    </dsp:sp>
    <dsp:sp modelId="{2B76983F-B684-4E99-8DE3-EFA413585082}">
      <dsp:nvSpPr>
        <dsp:cNvPr id="0" name=""/>
        <dsp:cNvSpPr/>
      </dsp:nvSpPr>
      <dsp:spPr>
        <a:xfrm>
          <a:off x="2070153" y="3796018"/>
          <a:ext cx="587838" cy="5878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94402-5B8A-4B38-A8E0-98A47ECAAD04}">
      <dsp:nvSpPr>
        <dsp:cNvPr id="0" name=""/>
        <dsp:cNvSpPr/>
      </dsp:nvSpPr>
      <dsp:spPr>
        <a:xfrm rot="10800000">
          <a:off x="2364072" y="4554414"/>
          <a:ext cx="8802270" cy="5878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2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0" kern="1200" dirty="0"/>
            <a:t>(</a:t>
          </a:r>
          <a:r>
            <a:rPr lang="zh-TW" altLang="en-US" sz="2100" b="0" kern="1200" dirty="0"/>
            <a:t>七</a:t>
          </a:r>
          <a:r>
            <a:rPr lang="en-US" altLang="zh-TW" sz="2100" b="0" kern="1200" dirty="0"/>
            <a:t>)</a:t>
          </a:r>
          <a:r>
            <a:rPr lang="zh-TW" altLang="en-US" sz="2100" b="1" kern="1200" dirty="0"/>
            <a:t>維持社交距離</a:t>
          </a:r>
          <a:endParaRPr lang="zh-TW" altLang="en-US" sz="2100" kern="1200" dirty="0"/>
        </a:p>
      </dsp:txBody>
      <dsp:txXfrm rot="10800000">
        <a:off x="2511031" y="4554414"/>
        <a:ext cx="8655311" cy="587838"/>
      </dsp:txXfrm>
    </dsp:sp>
    <dsp:sp modelId="{8979A5B6-5FC0-4437-A21C-2389B1B323E4}">
      <dsp:nvSpPr>
        <dsp:cNvPr id="0" name=""/>
        <dsp:cNvSpPr/>
      </dsp:nvSpPr>
      <dsp:spPr>
        <a:xfrm>
          <a:off x="2070153" y="4554414"/>
          <a:ext cx="587838" cy="5878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ECD63-23C2-4495-9B0E-1D703289E2B9}">
      <dsp:nvSpPr>
        <dsp:cNvPr id="0" name=""/>
        <dsp:cNvSpPr/>
      </dsp:nvSpPr>
      <dsp:spPr>
        <a:xfrm>
          <a:off x="4180510" y="1950651"/>
          <a:ext cx="2002178" cy="1458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留觀監測</a:t>
          </a:r>
        </a:p>
      </dsp:txBody>
      <dsp:txXfrm>
        <a:off x="4251684" y="2021825"/>
        <a:ext cx="1859830" cy="1315658"/>
      </dsp:txXfrm>
    </dsp:sp>
    <dsp:sp modelId="{0C4070BC-29AA-4944-A6D7-2196034C2B5C}">
      <dsp:nvSpPr>
        <dsp:cNvPr id="0" name=""/>
        <dsp:cNvSpPr/>
      </dsp:nvSpPr>
      <dsp:spPr>
        <a:xfrm rot="16200000">
          <a:off x="4825433" y="1594485"/>
          <a:ext cx="7123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23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A9AA0-A8E8-4691-AB0F-7845271D2AE4}">
      <dsp:nvSpPr>
        <dsp:cNvPr id="0" name=""/>
        <dsp:cNvSpPr/>
      </dsp:nvSpPr>
      <dsp:spPr>
        <a:xfrm>
          <a:off x="1837187" y="261453"/>
          <a:ext cx="6688825" cy="97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符合</a:t>
          </a:r>
          <a:r>
            <a:rPr lang="en-US" altLang="zh-TW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:</a:t>
          </a:r>
          <a:r>
            <a:rPr lang="zh-TW" altLang="en-US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燒</a:t>
          </a:r>
          <a:r>
            <a:rPr lang="en-US" altLang="zh-TW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拉</a:t>
          </a:r>
          <a:r>
            <a:rPr lang="en-US" altLang="zh-TW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吐</a:t>
          </a:r>
          <a:r>
            <a:rPr lang="en-US" altLang="zh-TW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痛</a:t>
          </a:r>
        </a:p>
      </dsp:txBody>
      <dsp:txXfrm>
        <a:off x="1884874" y="309140"/>
        <a:ext cx="6593451" cy="881490"/>
      </dsp:txXfrm>
    </dsp:sp>
    <dsp:sp modelId="{4C9D1E68-F5B3-44D2-803A-D47B8F0A0C9A}">
      <dsp:nvSpPr>
        <dsp:cNvPr id="0" name=""/>
        <dsp:cNvSpPr/>
      </dsp:nvSpPr>
      <dsp:spPr>
        <a:xfrm rot="2184183">
          <a:off x="6135260" y="3515181"/>
          <a:ext cx="358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9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13984-91B1-444F-8978-9ABC5C72AD71}">
      <dsp:nvSpPr>
        <dsp:cNvPr id="0" name=""/>
        <dsp:cNvSpPr/>
      </dsp:nvSpPr>
      <dsp:spPr>
        <a:xfrm>
          <a:off x="6055627" y="3621703"/>
          <a:ext cx="2132026" cy="97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請假返家</a:t>
          </a:r>
        </a:p>
      </dsp:txBody>
      <dsp:txXfrm>
        <a:off x="6103314" y="3669390"/>
        <a:ext cx="2036652" cy="881490"/>
      </dsp:txXfrm>
    </dsp:sp>
    <dsp:sp modelId="{D4657AAD-1359-462C-AED1-3452F20D6641}">
      <dsp:nvSpPr>
        <dsp:cNvPr id="0" name=""/>
        <dsp:cNvSpPr/>
      </dsp:nvSpPr>
      <dsp:spPr>
        <a:xfrm rot="8615817">
          <a:off x="3868952" y="3515181"/>
          <a:ext cx="358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9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2829-1CCA-4F50-9BA9-C0B765E7150E}">
      <dsp:nvSpPr>
        <dsp:cNvPr id="0" name=""/>
        <dsp:cNvSpPr/>
      </dsp:nvSpPr>
      <dsp:spPr>
        <a:xfrm>
          <a:off x="2196343" y="3621703"/>
          <a:ext cx="2090431" cy="97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返班</a:t>
          </a:r>
          <a:r>
            <a:rPr lang="en-US" altLang="zh-TW" sz="32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/</a:t>
          </a:r>
          <a:r>
            <a:rPr lang="zh-TW" altLang="en-US" sz="32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追蹤</a:t>
          </a:r>
        </a:p>
      </dsp:txBody>
      <dsp:txXfrm>
        <a:off x="2244030" y="3669390"/>
        <a:ext cx="1995057" cy="881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6D4A-BAF1-43C1-AD20-0B99DB23B283}">
      <dsp:nvSpPr>
        <dsp:cNvPr id="0" name=""/>
        <dsp:cNvSpPr/>
      </dsp:nvSpPr>
      <dsp:spPr>
        <a:xfrm>
          <a:off x="3609318" y="3752613"/>
          <a:ext cx="3662273" cy="3044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4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</a:p>
      </dsp:txBody>
      <dsp:txXfrm>
        <a:off x="4145645" y="4198412"/>
        <a:ext cx="2589619" cy="2152508"/>
      </dsp:txXfrm>
    </dsp:sp>
    <dsp:sp modelId="{621453F9-7E02-4F90-95D4-C3E27AD86615}">
      <dsp:nvSpPr>
        <dsp:cNvPr id="0" name=""/>
        <dsp:cNvSpPr/>
      </dsp:nvSpPr>
      <dsp:spPr>
        <a:xfrm rot="13131624">
          <a:off x="1319021" y="2729796"/>
          <a:ext cx="3002865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ABAC-91A2-40CF-8F45-55D86E69A3D8}">
      <dsp:nvSpPr>
        <dsp:cNvPr id="0" name=""/>
        <dsp:cNvSpPr/>
      </dsp:nvSpPr>
      <dsp:spPr>
        <a:xfrm>
          <a:off x="445154" y="1064784"/>
          <a:ext cx="2412337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sp:txBody>
      <dsp:txXfrm>
        <a:off x="512915" y="1132545"/>
        <a:ext cx="2276815" cy="2177998"/>
      </dsp:txXfrm>
    </dsp:sp>
    <dsp:sp modelId="{42DF8E14-385C-4195-BA86-E2AFEE6A9B2D}">
      <dsp:nvSpPr>
        <dsp:cNvPr id="0" name=""/>
        <dsp:cNvSpPr/>
      </dsp:nvSpPr>
      <dsp:spPr>
        <a:xfrm rot="16186716">
          <a:off x="4157129" y="1898832"/>
          <a:ext cx="2543913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65A3-90A5-4F89-835F-533DC492BBF2}">
      <dsp:nvSpPr>
        <dsp:cNvPr id="0" name=""/>
        <dsp:cNvSpPr/>
      </dsp:nvSpPr>
      <dsp:spPr>
        <a:xfrm>
          <a:off x="3715390" y="26248"/>
          <a:ext cx="3417561" cy="206884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sp:txBody>
      <dsp:txXfrm>
        <a:off x="3775984" y="86842"/>
        <a:ext cx="3296373" cy="1947654"/>
      </dsp:txXfrm>
    </dsp:sp>
    <dsp:sp modelId="{AD4C2193-0B9E-4150-A081-2689FDA0BC5A}">
      <dsp:nvSpPr>
        <dsp:cNvPr id="0" name=""/>
        <dsp:cNvSpPr/>
      </dsp:nvSpPr>
      <dsp:spPr>
        <a:xfrm rot="19410576">
          <a:off x="6650407" y="2805513"/>
          <a:ext cx="3083308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DFF63-016F-4F22-90EA-CB85A6051451}">
      <dsp:nvSpPr>
        <dsp:cNvPr id="0" name=""/>
        <dsp:cNvSpPr/>
      </dsp:nvSpPr>
      <dsp:spPr>
        <a:xfrm>
          <a:off x="7831757" y="1165734"/>
          <a:ext cx="3199454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sp:txBody>
      <dsp:txXfrm>
        <a:off x="7899518" y="1233495"/>
        <a:ext cx="3063932" cy="2177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F719C-1AD1-42B2-8A7F-B798221E06AE}">
      <dsp:nvSpPr>
        <dsp:cNvPr id="0" name=""/>
        <dsp:cNvSpPr/>
      </dsp:nvSpPr>
      <dsp:spPr>
        <a:xfrm>
          <a:off x="0" y="0"/>
          <a:ext cx="10674991" cy="280204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同意接種</a:t>
          </a:r>
          <a:r>
            <a:rPr lang="en-US" altLang="zh-TW" sz="36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(9/2</a:t>
          </a:r>
          <a:r>
            <a:rPr lang="zh-TW" altLang="en-US" sz="36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周五前務必交回同意書</a:t>
          </a:r>
          <a:r>
            <a:rPr lang="en-US" altLang="zh-TW" sz="3600" kern="12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3600" kern="12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同意書請勾選同意及接種方式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校園集中接種或衛生所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/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醫院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2400" kern="12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請勾選接種劑次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第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1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.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第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2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   或  追加劑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#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第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3</a:t>
          </a: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</a:t>
          </a:r>
          <a:r>
            <a:rPr lang="en-US" altLang="zh-TW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2400" kern="12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請合併繳交接種黃卡</a:t>
          </a:r>
        </a:p>
      </dsp:txBody>
      <dsp:txXfrm>
        <a:off x="2261669" y="0"/>
        <a:ext cx="8413321" cy="2802044"/>
      </dsp:txXfrm>
    </dsp:sp>
    <dsp:sp modelId="{E01A7F65-8FC0-42AE-94D1-B972023EDD9C}">
      <dsp:nvSpPr>
        <dsp:cNvPr id="0" name=""/>
        <dsp:cNvSpPr/>
      </dsp:nvSpPr>
      <dsp:spPr>
        <a:xfrm>
          <a:off x="709237" y="894337"/>
          <a:ext cx="969865" cy="10133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F7628-EE72-4D90-AFBA-FD40F27F3156}">
      <dsp:nvSpPr>
        <dsp:cNvPr id="0" name=""/>
        <dsp:cNvSpPr/>
      </dsp:nvSpPr>
      <dsp:spPr>
        <a:xfrm>
          <a:off x="0" y="2928715"/>
          <a:ext cx="10674991" cy="126671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確診未超過</a:t>
          </a:r>
          <a:r>
            <a:rPr lang="en-US" altLang="zh-TW" sz="1900" kern="12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3</a:t>
          </a:r>
          <a:r>
            <a:rPr lang="zh-TW" altLang="en-US" sz="1900" kern="12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個月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同意書請勾選不同意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kern="12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不建議三個月內接種新冠疫苗</a:t>
          </a:r>
        </a:p>
      </dsp:txBody>
      <dsp:txXfrm>
        <a:off x="2261669" y="2928715"/>
        <a:ext cx="8413321" cy="1266712"/>
      </dsp:txXfrm>
    </dsp:sp>
    <dsp:sp modelId="{EEAA7655-2E2A-41DE-A079-E1550FB5B973}">
      <dsp:nvSpPr>
        <dsp:cNvPr id="0" name=""/>
        <dsp:cNvSpPr/>
      </dsp:nvSpPr>
      <dsp:spPr>
        <a:xfrm>
          <a:off x="726274" y="3055387"/>
          <a:ext cx="935791" cy="10133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B4262-7758-455F-8FA0-849CD4A47BD7}">
      <dsp:nvSpPr>
        <dsp:cNvPr id="0" name=""/>
        <dsp:cNvSpPr/>
      </dsp:nvSpPr>
      <dsp:spPr>
        <a:xfrm>
          <a:off x="0" y="4322099"/>
          <a:ext cx="10674991" cy="126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確診已超過</a:t>
          </a:r>
          <a:r>
            <a:rPr lang="en-US" altLang="zh-TW" sz="16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3</a:t>
          </a:r>
          <a:r>
            <a:rPr lang="zh-TW" altLang="en-US" sz="16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個月</a:t>
          </a:r>
          <a:r>
            <a:rPr lang="en-US" altLang="zh-TW" sz="16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(6/13</a:t>
          </a:r>
          <a:r>
            <a:rPr lang="zh-TW" altLang="en-US" sz="16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日前曾經確診</a:t>
          </a:r>
          <a:r>
            <a:rPr lang="en-US" altLang="zh-TW" sz="1600" kern="1200" dirty="0">
              <a:solidFill>
                <a:srgbClr val="FFFF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1600" kern="1200" dirty="0">
            <a:solidFill>
              <a:srgbClr val="FFFF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9/13</a:t>
          </a:r>
          <a:r>
            <a:rPr lang="zh-TW" altLang="en-US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可接種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請注意接種間隔符合</a:t>
          </a:r>
          <a:r>
            <a:rPr lang="en-US" altLang="zh-TW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(1-2</a:t>
          </a:r>
          <a:r>
            <a:rPr lang="zh-TW" altLang="en-US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劑至少間隔</a:t>
          </a:r>
          <a:r>
            <a:rPr lang="en-US" altLang="zh-TW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1</a:t>
          </a:r>
          <a:r>
            <a:rPr lang="zh-TW" altLang="en-US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個月</a:t>
          </a:r>
          <a:r>
            <a:rPr lang="en-US" altLang="zh-TW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,2-3</a:t>
          </a:r>
          <a:r>
            <a:rPr lang="zh-TW" altLang="en-US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劑需間隔</a:t>
          </a:r>
          <a:r>
            <a:rPr lang="en-US" altLang="zh-TW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150</a:t>
          </a:r>
          <a:r>
            <a:rPr lang="zh-TW" altLang="en-US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天</a:t>
          </a:r>
          <a:r>
            <a:rPr lang="en-US" altLang="zh-TW" sz="1600" kern="1200" dirty="0">
              <a:solidFill>
                <a:srgbClr val="FFC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rPr>
            <a:t>)</a:t>
          </a:r>
          <a:endParaRPr lang="zh-TW" altLang="en-US" sz="1600" kern="1200" dirty="0">
            <a:solidFill>
              <a:srgbClr val="FFC000"/>
            </a:solidFill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>
        <a:off x="2261669" y="4322099"/>
        <a:ext cx="8413321" cy="1266712"/>
      </dsp:txXfrm>
    </dsp:sp>
    <dsp:sp modelId="{FB6F1CB5-B09A-49F9-97FE-AFFEC65A3137}">
      <dsp:nvSpPr>
        <dsp:cNvPr id="0" name=""/>
        <dsp:cNvSpPr/>
      </dsp:nvSpPr>
      <dsp:spPr>
        <a:xfrm>
          <a:off x="716774" y="4448771"/>
          <a:ext cx="954792" cy="101337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71E1-3B93-4D0F-99DE-8EFB62489DB4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1882-EDED-4DD6-ADB0-A98B53258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5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5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6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8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0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4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9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DE79-34B1-4FD3-A219-76E39A4E103A}" type="datetimeFigureOut">
              <a:rPr lang="zh-TW" altLang="en-US" smtClean="0"/>
              <a:t>2022/8/29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111.08.30</a:t>
            </a:r>
          </a:p>
          <a:p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111</a:t>
            </a:r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學年第一學期開學日</a:t>
            </a:r>
            <a:endParaRPr lang="en-US" altLang="zh-TW" sz="5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新冠肺炎及傳染病綜合防疫宣導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40" t="27300" r="35321" b="19151"/>
          <a:stretch/>
        </p:blipFill>
        <p:spPr>
          <a:xfrm>
            <a:off x="947428" y="1122363"/>
            <a:ext cx="1029714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208" y="277443"/>
            <a:ext cx="1209179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+3</a:t>
            </a:r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班級  </a:t>
            </a: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en-US" altLang="zh-TW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日</a:t>
            </a:r>
            <a:r>
              <a:rPr lang="en-US" altLang="zh-TW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en-US" altLang="zh-TW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日返校前快篩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81607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0208" y="0"/>
            <a:ext cx="12091792" cy="1902086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疫苗</a:t>
            </a:r>
            <a: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補</a:t>
            </a:r>
            <a: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接種請注意</a:t>
            </a:r>
            <a:br>
              <a:rPr lang="en-US" altLang="zh-TW" sz="6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確診者建議</a:t>
            </a:r>
            <a:r>
              <a:rPr lang="en-US" altLang="zh-TW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+3</a:t>
            </a:r>
            <a:r>
              <a:rPr lang="zh-TW" altLang="en-US" sz="6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個月後再接種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086"/>
            <a:ext cx="12192000" cy="4955914"/>
          </a:xfrm>
        </p:spPr>
      </p:pic>
    </p:spTree>
    <p:extLst>
      <p:ext uri="{BB962C8B-B14F-4D97-AF65-F5344CB8AC3E}">
        <p14:creationId xmlns:p14="http://schemas.microsoft.com/office/powerpoint/2010/main" val="360087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FBAADD-8068-4B18-AA04-1C5AF8DF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新冠疫苗接種調查</a:t>
            </a:r>
            <a:b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3F32F50-B304-4FBE-8B8F-37EDA8709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654053"/>
              </p:ext>
            </p:extLst>
          </p:nvPr>
        </p:nvGraphicFramePr>
        <p:xfrm>
          <a:off x="678808" y="1027906"/>
          <a:ext cx="10674991" cy="559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34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03CAF-7CF3-4CCC-A521-E8456DA4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accent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疫苗接種重要日程表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B2BFEC-B7FA-4900-BF1C-C32B9E00E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1.HPV</a:t>
            </a:r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子宮頸疫苗接種</a:t>
            </a:r>
            <a:r>
              <a:rPr lang="en-US" altLang="zh-TW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限</a:t>
            </a:r>
            <a:r>
              <a:rPr lang="en-US" altLang="zh-TW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8</a:t>
            </a:r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年級女生</a:t>
            </a:r>
            <a:r>
              <a:rPr lang="en-US" altLang="zh-TW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):9/28(</a:t>
            </a:r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週三</a:t>
            </a:r>
            <a:r>
              <a:rPr lang="en-US" altLang="zh-TW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下午第六節</a:t>
            </a:r>
            <a:endParaRPr lang="en-US" altLang="zh-TW" b="1" dirty="0">
              <a:solidFill>
                <a:srgbClr val="00B05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新冠疫苗接種</a:t>
            </a:r>
            <a:r>
              <a:rPr lang="en-US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全校</a:t>
            </a:r>
            <a:r>
              <a:rPr lang="en-US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):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預計</a:t>
            </a:r>
            <a:r>
              <a:rPr lang="en-US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9/13(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周二</a:t>
            </a:r>
            <a:r>
              <a:rPr lang="en-US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下午</a:t>
            </a:r>
            <a:r>
              <a:rPr lang="en-US" altLang="zh-TW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15:00</a:t>
            </a:r>
          </a:p>
          <a:p>
            <a:endParaRPr lang="en-US" altLang="zh-TW" b="1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流感疫苗接種</a:t>
            </a:r>
            <a:r>
              <a:rPr lang="en-US" altLang="zh-TW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全校含教職員</a:t>
            </a:r>
            <a:r>
              <a:rPr lang="en-US" altLang="zh-TW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):</a:t>
            </a:r>
            <a:r>
              <a:rPr lang="zh-TW" altLang="en-US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預計</a:t>
            </a:r>
            <a:r>
              <a:rPr lang="en-US" altLang="zh-TW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10/6(</a:t>
            </a:r>
            <a:r>
              <a:rPr lang="zh-TW" altLang="en-US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週四</a:t>
            </a:r>
            <a:r>
              <a:rPr lang="en-US" altLang="zh-TW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上午</a:t>
            </a:r>
            <a:r>
              <a:rPr lang="en-US" altLang="zh-TW" b="1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0830-1130</a:t>
            </a:r>
            <a:endParaRPr lang="zh-TW" altLang="en-US" b="1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343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073795" y="149887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校園防疫</a:t>
            </a:r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sz="quarter" idx="13"/>
          </p:nvPr>
        </p:nvGraphicFramePr>
        <p:xfrm>
          <a:off x="-579863" y="1483112"/>
          <a:ext cx="13236497" cy="514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91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美崙國中校務公告</a:t>
            </a:r>
            <a:br>
              <a:rPr lang="en-US" altLang="zh-TW" dirty="0">
                <a:solidFill>
                  <a:srgbClr val="0070C0"/>
                </a:solidFill>
              </a:rPr>
            </a:br>
            <a:r>
              <a:rPr lang="en-US" altLang="zh-TW" dirty="0">
                <a:solidFill>
                  <a:srgbClr val="0070C0"/>
                </a:solidFill>
              </a:rPr>
              <a:t>http://www.mljh.hlc.edu.tw/index.php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4" y="1976504"/>
            <a:ext cx="9988541" cy="3359467"/>
          </a:xfrm>
        </p:spPr>
      </p:pic>
      <p:sp>
        <p:nvSpPr>
          <p:cNvPr id="5" name="文字方塊 4"/>
          <p:cNvSpPr txBox="1"/>
          <p:nvPr/>
        </p:nvSpPr>
        <p:spPr>
          <a:xfrm>
            <a:off x="491490" y="5335971"/>
            <a:ext cx="115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學校防疫最新公告請同學及家長上網參閱</a:t>
            </a:r>
          </a:p>
        </p:txBody>
      </p:sp>
    </p:spTree>
    <p:extLst>
      <p:ext uri="{BB962C8B-B14F-4D97-AF65-F5344CB8AC3E}">
        <p14:creationId xmlns:p14="http://schemas.microsoft.com/office/powerpoint/2010/main" val="393584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7DD4F-B659-480D-8BD5-DF9F2D00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健康中心傳染病防疫執行要則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6CE72622-D2CF-4147-994E-AE675D77C2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2822298"/>
              </p:ext>
            </p:extLst>
          </p:nvPr>
        </p:nvGraphicFramePr>
        <p:xfrm>
          <a:off x="914400" y="1258350"/>
          <a:ext cx="10363200" cy="486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4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700414" y="0"/>
          <a:ext cx="1127446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72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8975" y="277443"/>
            <a:ext cx="1107405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7+7</a:t>
            </a:r>
            <a:r>
              <a:rPr lang="zh-TW" altLang="en-US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r>
              <a:rPr lang="zh-TW" altLang="en-US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天返校前快篩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5624"/>
            <a:ext cx="12192000" cy="5032375"/>
          </a:xfrm>
        </p:spPr>
      </p:pic>
    </p:spTree>
    <p:extLst>
      <p:ext uri="{BB962C8B-B14F-4D97-AF65-F5344CB8AC3E}">
        <p14:creationId xmlns:p14="http://schemas.microsoft.com/office/powerpoint/2010/main" val="374754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8975" y="277443"/>
            <a:ext cx="1107405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7+7</a:t>
            </a:r>
            <a:r>
              <a:rPr lang="zh-TW" altLang="en-US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請回報確診報告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7" y="1317265"/>
            <a:ext cx="5447978" cy="554073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42" y="1317265"/>
            <a:ext cx="6271069" cy="55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8975" y="277443"/>
            <a:ext cx="1107405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3+4</a:t>
            </a:r>
            <a:r>
              <a:rPr lang="zh-TW" altLang="en-US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或</a:t>
            </a:r>
            <a:r>
              <a:rPr lang="en-US" altLang="zh-TW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0+7</a:t>
            </a:r>
            <a:r>
              <a:rPr lang="zh-TW" altLang="en-US" sz="66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en-US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en-US" altLang="zh-TW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r>
              <a:rPr lang="zh-TW" altLang="en-US" sz="66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天返校前快篩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234"/>
            <a:ext cx="12192000" cy="5542766"/>
          </a:xfrm>
        </p:spPr>
      </p:pic>
    </p:spTree>
    <p:extLst>
      <p:ext uri="{BB962C8B-B14F-4D97-AF65-F5344CB8AC3E}">
        <p14:creationId xmlns:p14="http://schemas.microsoft.com/office/powerpoint/2010/main" val="36313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8973" y="126441"/>
            <a:ext cx="11074052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宿舍管理</a:t>
            </a:r>
            <a:r>
              <a:rPr lang="en-US" altLang="zh-TW" sz="5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</a:t>
            </a:r>
            <a:r>
              <a:rPr lang="zh-TW" altLang="en-US" sz="5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比照同住親友</a:t>
            </a:r>
            <a:br>
              <a:rPr lang="en-US" altLang="zh-TW" sz="5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5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你是</a:t>
            </a:r>
            <a:r>
              <a:rPr lang="zh-TW" altLang="en-US" sz="5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同住</a:t>
            </a:r>
            <a:r>
              <a:rPr lang="en-US" altLang="zh-TW" sz="5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0+7</a:t>
            </a:r>
            <a:r>
              <a:rPr lang="zh-TW" altLang="en-US" sz="5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5000" b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還是 </a:t>
            </a:r>
            <a:r>
              <a:rPr lang="zh-TW" altLang="en-US" sz="5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同住</a:t>
            </a:r>
            <a:r>
              <a:rPr lang="en-US" altLang="zh-TW" sz="5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3+4</a:t>
            </a:r>
            <a:endPara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390"/>
            <a:ext cx="12191999" cy="5476610"/>
          </a:xfrm>
        </p:spPr>
      </p:pic>
    </p:spTree>
    <p:extLst>
      <p:ext uri="{BB962C8B-B14F-4D97-AF65-F5344CB8AC3E}">
        <p14:creationId xmlns:p14="http://schemas.microsoft.com/office/powerpoint/2010/main" val="86625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402</Words>
  <Application>Microsoft Office PowerPoint</Application>
  <PresentationFormat>寬螢幕</PresentationFormat>
  <Paragraphs>46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Adobe 繁黑體 Std B</vt:lpstr>
      <vt:lpstr>Arial Unicode MS</vt:lpstr>
      <vt:lpstr>Microsoft YaHei UI</vt:lpstr>
      <vt:lpstr>新細明體</vt:lpstr>
      <vt:lpstr>Arial</vt:lpstr>
      <vt:lpstr>Calibri</vt:lpstr>
      <vt:lpstr>Calibri Light</vt:lpstr>
      <vt:lpstr>Office 佈景主題</vt:lpstr>
      <vt:lpstr>PowerPoint 簡報</vt:lpstr>
      <vt:lpstr>校園防疫</vt:lpstr>
      <vt:lpstr>美崙國中校務公告 http://www.mljh.hlc.edu.tw/index.php</vt:lpstr>
      <vt:lpstr>健康中心傳染病防疫執行要則</vt:lpstr>
      <vt:lpstr>PowerPoint 簡報</vt:lpstr>
      <vt:lpstr>7+7  第8天返校前快篩</vt:lpstr>
      <vt:lpstr>7+7  請回報確診報告</vt:lpstr>
      <vt:lpstr>3+4或0+7  第8天返校前快篩</vt:lpstr>
      <vt:lpstr>宿舍管理=比照同住親友 你是同住0+7 還是 同住3+4</vt:lpstr>
      <vt:lpstr>+3  班級  第1日+第4日返校前快篩</vt:lpstr>
      <vt:lpstr>疫苗(補)接種請注意 確診者建議+3個月後再接種</vt:lpstr>
      <vt:lpstr>新冠疫苗接種調查 </vt:lpstr>
      <vt:lpstr>疫苗接種重要日程表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7+7或3+4  第8天返校前快篩</dc:title>
  <dc:creator>user</dc:creator>
  <cp:lastModifiedBy>USER</cp:lastModifiedBy>
  <cp:revision>16</cp:revision>
  <cp:lastPrinted>2022-05-17T08:36:33Z</cp:lastPrinted>
  <dcterms:created xsi:type="dcterms:W3CDTF">2022-05-17T07:28:13Z</dcterms:created>
  <dcterms:modified xsi:type="dcterms:W3CDTF">2022-08-29T09:20:55Z</dcterms:modified>
</cp:coreProperties>
</file>