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61" r:id="rId2"/>
    <p:sldId id="267" r:id="rId3"/>
    <p:sldId id="268" r:id="rId4"/>
    <p:sldId id="269" r:id="rId5"/>
    <p:sldId id="271" r:id="rId6"/>
    <p:sldId id="273" r:id="rId7"/>
    <p:sldId id="260" r:id="rId8"/>
    <p:sldId id="262" r:id="rId9"/>
    <p:sldId id="265" r:id="rId10"/>
    <p:sldId id="266" r:id="rId11"/>
    <p:sldId id="264" r:id="rId12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14DC"/>
    <a:srgbClr val="5716DA"/>
    <a:srgbClr val="FF0066"/>
    <a:srgbClr val="FF33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7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3A58D8-0179-4940-AF6C-F5ACAEB3337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713FA67-07F2-4595-9ABB-FC576AEADBED}">
      <dgm:prSet phldrT="[文字]"/>
      <dgm:spPr/>
      <dgm:t>
        <a:bodyPr/>
        <a:lstStyle/>
        <a:p>
          <a:r>
            <a:rPr lang="zh-TW" altLang="en-US" b="1" dirty="0">
              <a:solidFill>
                <a:srgbClr val="FFFF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請通報</a:t>
          </a:r>
        </a:p>
      </dgm:t>
    </dgm:pt>
    <dgm:pt modelId="{47A8D011-C4EA-4CA4-9A33-D58C5DF22230}" type="parTrans" cxnId="{829E916C-48A7-4EC2-8E97-EFA276BAB159}">
      <dgm:prSet/>
      <dgm:spPr/>
      <dgm:t>
        <a:bodyPr/>
        <a:lstStyle/>
        <a:p>
          <a:endParaRPr lang="zh-TW" altLang="en-US"/>
        </a:p>
      </dgm:t>
    </dgm:pt>
    <dgm:pt modelId="{9BC1CD52-243A-4A4E-AE88-632E33B6A5F1}" type="sibTrans" cxnId="{829E916C-48A7-4EC2-8E97-EFA276BAB159}">
      <dgm:prSet/>
      <dgm:spPr/>
      <dgm:t>
        <a:bodyPr/>
        <a:lstStyle/>
        <a:p>
          <a:endParaRPr lang="zh-TW" altLang="en-US"/>
        </a:p>
      </dgm:t>
    </dgm:pt>
    <dgm:pt modelId="{729447D3-4E72-4F26-8F7B-DADEF41DFA03}">
      <dgm:prSet phldrT="[文字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altLang="en-US" sz="6000" b="1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發燒</a:t>
          </a:r>
        </a:p>
      </dgm:t>
    </dgm:pt>
    <dgm:pt modelId="{EBAED410-C484-4581-ADBE-69FD84D87515}" type="parTrans" cxnId="{044866FD-C2F3-4FD3-8606-63D2B4AB6E8E}">
      <dgm:prSet/>
      <dgm:spPr/>
      <dgm:t>
        <a:bodyPr/>
        <a:lstStyle/>
        <a:p>
          <a:endParaRPr lang="zh-TW" altLang="en-US"/>
        </a:p>
      </dgm:t>
    </dgm:pt>
    <dgm:pt modelId="{46860047-AFA9-4F24-8C96-8FBDD93FA492}" type="sibTrans" cxnId="{044866FD-C2F3-4FD3-8606-63D2B4AB6E8E}">
      <dgm:prSet/>
      <dgm:spPr/>
      <dgm:t>
        <a:bodyPr/>
        <a:lstStyle/>
        <a:p>
          <a:endParaRPr lang="zh-TW" altLang="en-US"/>
        </a:p>
      </dgm:t>
    </dgm:pt>
    <dgm:pt modelId="{761D3582-510F-4E17-9434-CB51D6FE219F}">
      <dgm:prSet phldrT="[文字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altLang="en-US" sz="5000" b="1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本人        快篩陽</a:t>
          </a:r>
        </a:p>
      </dgm:t>
    </dgm:pt>
    <dgm:pt modelId="{3895C80A-DDFD-487D-B5EE-8B92948AF100}" type="parTrans" cxnId="{BC85982A-69D0-47CD-955A-A8BC24EEFDDC}">
      <dgm:prSet/>
      <dgm:spPr/>
      <dgm:t>
        <a:bodyPr/>
        <a:lstStyle/>
        <a:p>
          <a:endParaRPr lang="zh-TW" altLang="en-US"/>
        </a:p>
      </dgm:t>
    </dgm:pt>
    <dgm:pt modelId="{8CCAD32C-7E48-4238-A596-3270FC2CB173}" type="sibTrans" cxnId="{BC85982A-69D0-47CD-955A-A8BC24EEFDDC}">
      <dgm:prSet/>
      <dgm:spPr/>
      <dgm:t>
        <a:bodyPr/>
        <a:lstStyle/>
        <a:p>
          <a:endParaRPr lang="zh-TW" altLang="en-US"/>
        </a:p>
      </dgm:t>
    </dgm:pt>
    <dgm:pt modelId="{BB033E58-7092-46BF-B36D-AAC517D399EA}">
      <dgm:prSet phldrT="[文字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altLang="en-US" sz="5000" b="1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同住家人        快篩陽</a:t>
          </a:r>
        </a:p>
      </dgm:t>
    </dgm:pt>
    <dgm:pt modelId="{FA4D4ED8-CED3-46F6-9D3D-B9A63AC990D4}" type="parTrans" cxnId="{C43362AD-8806-42D3-A6AB-860B2047D234}">
      <dgm:prSet/>
      <dgm:spPr/>
      <dgm:t>
        <a:bodyPr/>
        <a:lstStyle/>
        <a:p>
          <a:endParaRPr lang="zh-TW" altLang="en-US"/>
        </a:p>
      </dgm:t>
    </dgm:pt>
    <dgm:pt modelId="{2946DAB6-9D96-4312-B721-AADC88883B54}" type="sibTrans" cxnId="{C43362AD-8806-42D3-A6AB-860B2047D234}">
      <dgm:prSet/>
      <dgm:spPr/>
      <dgm:t>
        <a:bodyPr/>
        <a:lstStyle/>
        <a:p>
          <a:endParaRPr lang="zh-TW" altLang="en-US"/>
        </a:p>
      </dgm:t>
    </dgm:pt>
    <dgm:pt modelId="{FC47EC0A-CA80-4654-BC4A-EE0B767330F2}" type="pres">
      <dgm:prSet presAssocID="{023A58D8-0179-4940-AF6C-F5ACAEB3337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22C6D4A-BAF1-43C1-AD20-0B99DB23B283}" type="pres">
      <dgm:prSet presAssocID="{7713FA67-07F2-4595-9ABB-FC576AEADBED}" presName="centerShape" presStyleLbl="node0" presStyleIdx="0" presStyleCnt="1" custScaleX="120307"/>
      <dgm:spPr/>
    </dgm:pt>
    <dgm:pt modelId="{621453F9-7E02-4F90-95D4-C3E27AD86615}" type="pres">
      <dgm:prSet presAssocID="{EBAED410-C484-4581-ADBE-69FD84D87515}" presName="parTrans" presStyleLbl="bgSibTrans2D1" presStyleIdx="0" presStyleCnt="3"/>
      <dgm:spPr/>
    </dgm:pt>
    <dgm:pt modelId="{67C1ABAC-91A2-40CF-8F45-55D86E69A3D8}" type="pres">
      <dgm:prSet presAssocID="{729447D3-4E72-4F26-8F7B-DADEF41DFA03}" presName="node" presStyleLbl="node1" presStyleIdx="0" presStyleCnt="3" custScaleX="83417" custRadScaleRad="116443" custRadScaleInc="6434">
        <dgm:presLayoutVars>
          <dgm:bulletEnabled val="1"/>
        </dgm:presLayoutVars>
      </dgm:prSet>
      <dgm:spPr/>
    </dgm:pt>
    <dgm:pt modelId="{42DF8E14-385C-4195-BA86-E2AFEE6A9B2D}" type="pres">
      <dgm:prSet presAssocID="{3895C80A-DDFD-487D-B5EE-8B92948AF100}" presName="parTrans" presStyleLbl="bgSibTrans2D1" presStyleIdx="1" presStyleCnt="3"/>
      <dgm:spPr/>
    </dgm:pt>
    <dgm:pt modelId="{559A65A3-90A5-4F89-835F-533DC492BBF2}" type="pres">
      <dgm:prSet presAssocID="{761D3582-510F-4E17-9434-CB51D6FE219F}" presName="node" presStyleLbl="node1" presStyleIdx="1" presStyleCnt="3" custScaleX="118177" custScaleY="89424" custRadScaleRad="100839" custRadScaleInc="-369">
        <dgm:presLayoutVars>
          <dgm:bulletEnabled val="1"/>
        </dgm:presLayoutVars>
      </dgm:prSet>
      <dgm:spPr/>
    </dgm:pt>
    <dgm:pt modelId="{AD4C2193-0B9E-4150-A081-2689FDA0BC5A}" type="pres">
      <dgm:prSet presAssocID="{FA4D4ED8-CED3-46F6-9D3D-B9A63AC990D4}" presName="parTrans" presStyleLbl="bgSibTrans2D1" presStyleIdx="2" presStyleCnt="3"/>
      <dgm:spPr/>
    </dgm:pt>
    <dgm:pt modelId="{21EDFF63-016F-4F22-90EA-CB85A6051451}" type="pres">
      <dgm:prSet presAssocID="{BB033E58-7092-46BF-B36D-AAC517D399EA}" presName="node" presStyleLbl="node1" presStyleIdx="2" presStyleCnt="3" custScaleX="110635" custRadScaleRad="118791" custRadScaleInc="-2484">
        <dgm:presLayoutVars>
          <dgm:bulletEnabled val="1"/>
        </dgm:presLayoutVars>
      </dgm:prSet>
      <dgm:spPr/>
    </dgm:pt>
  </dgm:ptLst>
  <dgm:cxnLst>
    <dgm:cxn modelId="{2EC28100-683D-4594-9AEA-866C55D5AB12}" type="presOf" srcId="{761D3582-510F-4E17-9434-CB51D6FE219F}" destId="{559A65A3-90A5-4F89-835F-533DC492BBF2}" srcOrd="0" destOrd="0" presId="urn:microsoft.com/office/officeart/2005/8/layout/radial4"/>
    <dgm:cxn modelId="{784D6C0A-7AFC-44B1-AF53-BEDDA535BF6D}" type="presOf" srcId="{BB033E58-7092-46BF-B36D-AAC517D399EA}" destId="{21EDFF63-016F-4F22-90EA-CB85A6051451}" srcOrd="0" destOrd="0" presId="urn:microsoft.com/office/officeart/2005/8/layout/radial4"/>
    <dgm:cxn modelId="{E5DBCA1F-62BA-4A47-81C5-A3E102C97367}" type="presOf" srcId="{023A58D8-0179-4940-AF6C-F5ACAEB3337A}" destId="{FC47EC0A-CA80-4654-BC4A-EE0B767330F2}" srcOrd="0" destOrd="0" presId="urn:microsoft.com/office/officeart/2005/8/layout/radial4"/>
    <dgm:cxn modelId="{BC85982A-69D0-47CD-955A-A8BC24EEFDDC}" srcId="{7713FA67-07F2-4595-9ABB-FC576AEADBED}" destId="{761D3582-510F-4E17-9434-CB51D6FE219F}" srcOrd="1" destOrd="0" parTransId="{3895C80A-DDFD-487D-B5EE-8B92948AF100}" sibTransId="{8CCAD32C-7E48-4238-A596-3270FC2CB173}"/>
    <dgm:cxn modelId="{0997F73D-4296-4E87-B9B5-3937C0C9446E}" type="presOf" srcId="{3895C80A-DDFD-487D-B5EE-8B92948AF100}" destId="{42DF8E14-385C-4195-BA86-E2AFEE6A9B2D}" srcOrd="0" destOrd="0" presId="urn:microsoft.com/office/officeart/2005/8/layout/radial4"/>
    <dgm:cxn modelId="{829E916C-48A7-4EC2-8E97-EFA276BAB159}" srcId="{023A58D8-0179-4940-AF6C-F5ACAEB3337A}" destId="{7713FA67-07F2-4595-9ABB-FC576AEADBED}" srcOrd="0" destOrd="0" parTransId="{47A8D011-C4EA-4CA4-9A33-D58C5DF22230}" sibTransId="{9BC1CD52-243A-4A4E-AE88-632E33B6A5F1}"/>
    <dgm:cxn modelId="{53CF0375-1D88-4520-9DB6-706DA3349CA7}" type="presOf" srcId="{7713FA67-07F2-4595-9ABB-FC576AEADBED}" destId="{D22C6D4A-BAF1-43C1-AD20-0B99DB23B283}" srcOrd="0" destOrd="0" presId="urn:microsoft.com/office/officeart/2005/8/layout/radial4"/>
    <dgm:cxn modelId="{1EE5008D-7DC7-46B6-A3D3-28801B61C739}" type="presOf" srcId="{EBAED410-C484-4581-ADBE-69FD84D87515}" destId="{621453F9-7E02-4F90-95D4-C3E27AD86615}" srcOrd="0" destOrd="0" presId="urn:microsoft.com/office/officeart/2005/8/layout/radial4"/>
    <dgm:cxn modelId="{8790AB99-64F1-4C1C-BDC2-0638C8AEA1C6}" type="presOf" srcId="{FA4D4ED8-CED3-46F6-9D3D-B9A63AC990D4}" destId="{AD4C2193-0B9E-4150-A081-2689FDA0BC5A}" srcOrd="0" destOrd="0" presId="urn:microsoft.com/office/officeart/2005/8/layout/radial4"/>
    <dgm:cxn modelId="{C43362AD-8806-42D3-A6AB-860B2047D234}" srcId="{7713FA67-07F2-4595-9ABB-FC576AEADBED}" destId="{BB033E58-7092-46BF-B36D-AAC517D399EA}" srcOrd="2" destOrd="0" parTransId="{FA4D4ED8-CED3-46F6-9D3D-B9A63AC990D4}" sibTransId="{2946DAB6-9D96-4312-B721-AADC88883B54}"/>
    <dgm:cxn modelId="{0FB146D6-7CC7-4F7B-A82C-8ABD524FF70A}" type="presOf" srcId="{729447D3-4E72-4F26-8F7B-DADEF41DFA03}" destId="{67C1ABAC-91A2-40CF-8F45-55D86E69A3D8}" srcOrd="0" destOrd="0" presId="urn:microsoft.com/office/officeart/2005/8/layout/radial4"/>
    <dgm:cxn modelId="{044866FD-C2F3-4FD3-8606-63D2B4AB6E8E}" srcId="{7713FA67-07F2-4595-9ABB-FC576AEADBED}" destId="{729447D3-4E72-4F26-8F7B-DADEF41DFA03}" srcOrd="0" destOrd="0" parTransId="{EBAED410-C484-4581-ADBE-69FD84D87515}" sibTransId="{46860047-AFA9-4F24-8C96-8FBDD93FA492}"/>
    <dgm:cxn modelId="{2DF6F326-5929-466C-8B9C-EAAC43F9C0F7}" type="presParOf" srcId="{FC47EC0A-CA80-4654-BC4A-EE0B767330F2}" destId="{D22C6D4A-BAF1-43C1-AD20-0B99DB23B283}" srcOrd="0" destOrd="0" presId="urn:microsoft.com/office/officeart/2005/8/layout/radial4"/>
    <dgm:cxn modelId="{7D5B7C13-C0E0-4BA4-BAE4-F25D915BE82A}" type="presParOf" srcId="{FC47EC0A-CA80-4654-BC4A-EE0B767330F2}" destId="{621453F9-7E02-4F90-95D4-C3E27AD86615}" srcOrd="1" destOrd="0" presId="urn:microsoft.com/office/officeart/2005/8/layout/radial4"/>
    <dgm:cxn modelId="{7D7965F8-AE48-472E-B1D6-5F4A197EFBF1}" type="presParOf" srcId="{FC47EC0A-CA80-4654-BC4A-EE0B767330F2}" destId="{67C1ABAC-91A2-40CF-8F45-55D86E69A3D8}" srcOrd="2" destOrd="0" presId="urn:microsoft.com/office/officeart/2005/8/layout/radial4"/>
    <dgm:cxn modelId="{64B204B5-A708-4A56-AC25-4BA44E7DBC32}" type="presParOf" srcId="{FC47EC0A-CA80-4654-BC4A-EE0B767330F2}" destId="{42DF8E14-385C-4195-BA86-E2AFEE6A9B2D}" srcOrd="3" destOrd="0" presId="urn:microsoft.com/office/officeart/2005/8/layout/radial4"/>
    <dgm:cxn modelId="{EABA57E8-93B8-41AC-96FD-9C52346A5954}" type="presParOf" srcId="{FC47EC0A-CA80-4654-BC4A-EE0B767330F2}" destId="{559A65A3-90A5-4F89-835F-533DC492BBF2}" srcOrd="4" destOrd="0" presId="urn:microsoft.com/office/officeart/2005/8/layout/radial4"/>
    <dgm:cxn modelId="{2760444B-45DA-4E56-BB99-5B86E6A9FA8B}" type="presParOf" srcId="{FC47EC0A-CA80-4654-BC4A-EE0B767330F2}" destId="{AD4C2193-0B9E-4150-A081-2689FDA0BC5A}" srcOrd="5" destOrd="0" presId="urn:microsoft.com/office/officeart/2005/8/layout/radial4"/>
    <dgm:cxn modelId="{64228107-C762-4F12-9168-AFE4122BEDC6}" type="presParOf" srcId="{FC47EC0A-CA80-4654-BC4A-EE0B767330F2}" destId="{21EDFF63-016F-4F22-90EA-CB85A605145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E6E91E-E32F-43E4-9DC6-D5C8BA02C3B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D147738-C338-4392-801B-23E940B0A653}">
      <dgm:prSet phldrT="[文字]" custT="1"/>
      <dgm:spPr/>
      <dgm:t>
        <a:bodyPr/>
        <a:lstStyle/>
        <a:p>
          <a:r>
            <a:rPr lang="zh-TW" altLang="en-US" sz="6000" b="1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確診</a:t>
          </a:r>
        </a:p>
      </dgm:t>
    </dgm:pt>
    <dgm:pt modelId="{AC84F8E7-66DA-4EA1-B5D8-533713714DCD}" type="parTrans" cxnId="{49233726-5E31-4D4F-90B8-721BA62CAF58}">
      <dgm:prSet/>
      <dgm:spPr/>
      <dgm:t>
        <a:bodyPr/>
        <a:lstStyle/>
        <a:p>
          <a:endParaRPr lang="zh-TW" altLang="en-US"/>
        </a:p>
      </dgm:t>
    </dgm:pt>
    <dgm:pt modelId="{4EF9F92B-0F7C-4B33-947F-7102FD6A6A40}" type="sibTrans" cxnId="{49233726-5E31-4D4F-90B8-721BA62CAF58}">
      <dgm:prSet/>
      <dgm:spPr/>
      <dgm:t>
        <a:bodyPr/>
        <a:lstStyle/>
        <a:p>
          <a:endParaRPr lang="zh-TW" altLang="en-US"/>
        </a:p>
      </dgm:t>
    </dgm:pt>
    <dgm:pt modelId="{39F6BAC9-98CE-4A7D-AC9C-C7F66C5987D8}">
      <dgm:prSet phldrT="[文字]" custT="1"/>
      <dgm:spPr/>
      <dgm:t>
        <a:bodyPr/>
        <a:lstStyle/>
        <a:p>
          <a:r>
            <a:rPr lang="en-US" altLang="zh-TW" sz="4800" dirty="0">
              <a:solidFill>
                <a:srgbClr val="FF0000"/>
              </a:solidFill>
            </a:rPr>
            <a:t>5+n</a:t>
          </a:r>
          <a:endParaRPr lang="zh-TW" altLang="en-US" sz="4800" dirty="0">
            <a:solidFill>
              <a:srgbClr val="FF0000"/>
            </a:solidFill>
          </a:endParaRPr>
        </a:p>
      </dgm:t>
    </dgm:pt>
    <dgm:pt modelId="{366B27C3-1B27-41C6-ACB9-44E2BA28DCFB}" type="parTrans" cxnId="{02CCA257-46BC-4132-B46D-61891EC80D62}">
      <dgm:prSet/>
      <dgm:spPr/>
      <dgm:t>
        <a:bodyPr/>
        <a:lstStyle/>
        <a:p>
          <a:endParaRPr lang="zh-TW" altLang="en-US"/>
        </a:p>
      </dgm:t>
    </dgm:pt>
    <dgm:pt modelId="{30BEF909-89D2-4402-BEDC-C4210B9F4DC7}" type="sibTrans" cxnId="{02CCA257-46BC-4132-B46D-61891EC80D62}">
      <dgm:prSet/>
      <dgm:spPr/>
      <dgm:t>
        <a:bodyPr/>
        <a:lstStyle/>
        <a:p>
          <a:endParaRPr lang="zh-TW" altLang="en-US"/>
        </a:p>
      </dgm:t>
    </dgm:pt>
    <dgm:pt modelId="{6CFA0DBB-C839-45B1-BCAF-152A2B6DD40A}">
      <dgm:prSet phldrT="[文字]"/>
      <dgm:spPr/>
      <dgm:t>
        <a:bodyPr/>
        <a:lstStyle/>
        <a:p>
          <a:r>
            <a:rPr lang="zh-TW" altLang="en-US" sz="3600" dirty="0"/>
            <a:t>第</a:t>
          </a:r>
          <a:r>
            <a:rPr lang="en-US" altLang="zh-TW" sz="3600" dirty="0"/>
            <a:t>6</a:t>
          </a:r>
          <a:r>
            <a:rPr lang="zh-TW" altLang="en-US" sz="3600" dirty="0"/>
            <a:t>天後</a:t>
          </a:r>
          <a:r>
            <a:rPr lang="zh-TW" altLang="en-US" sz="3600" b="1" dirty="0">
              <a:solidFill>
                <a:srgbClr val="0070C0"/>
              </a:solidFill>
            </a:rPr>
            <a:t>快篩陰</a:t>
          </a:r>
          <a:r>
            <a:rPr lang="zh-TW" altLang="en-US" sz="3600" dirty="0"/>
            <a:t>可到校</a:t>
          </a:r>
        </a:p>
      </dgm:t>
    </dgm:pt>
    <dgm:pt modelId="{47724543-366A-415E-9781-E61B508AE82D}" type="parTrans" cxnId="{045EDABB-1CCF-4029-A384-44431C34AD8B}">
      <dgm:prSet/>
      <dgm:spPr/>
      <dgm:t>
        <a:bodyPr/>
        <a:lstStyle/>
        <a:p>
          <a:endParaRPr lang="zh-TW" altLang="en-US"/>
        </a:p>
      </dgm:t>
    </dgm:pt>
    <dgm:pt modelId="{F53D6A3C-BA16-4EA8-A9E5-C9B87166D396}" type="sibTrans" cxnId="{045EDABB-1CCF-4029-A384-44431C34AD8B}">
      <dgm:prSet/>
      <dgm:spPr/>
      <dgm:t>
        <a:bodyPr/>
        <a:lstStyle/>
        <a:p>
          <a:endParaRPr lang="zh-TW" altLang="en-US"/>
        </a:p>
      </dgm:t>
    </dgm:pt>
    <dgm:pt modelId="{7653FE10-88BD-40F7-8182-8998ACDAE6F6}">
      <dgm:prSet phldrT="[文字]" custT="1"/>
      <dgm:spPr/>
      <dgm:t>
        <a:bodyPr/>
        <a:lstStyle/>
        <a:p>
          <a:r>
            <a:rPr lang="zh-TW" altLang="en-US" sz="6000" dirty="0">
              <a:solidFill>
                <a:srgbClr val="FFFF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同住</a:t>
          </a:r>
        </a:p>
      </dgm:t>
    </dgm:pt>
    <dgm:pt modelId="{455BAC48-2DE1-4A93-9DFC-8AD70168D7DE}" type="parTrans" cxnId="{7E478057-64BD-428A-9B01-81598C13E78A}">
      <dgm:prSet/>
      <dgm:spPr/>
      <dgm:t>
        <a:bodyPr/>
        <a:lstStyle/>
        <a:p>
          <a:endParaRPr lang="zh-TW" altLang="en-US"/>
        </a:p>
      </dgm:t>
    </dgm:pt>
    <dgm:pt modelId="{A081313D-DAD6-4080-AE68-4FB8A5F8C95A}" type="sibTrans" cxnId="{7E478057-64BD-428A-9B01-81598C13E78A}">
      <dgm:prSet/>
      <dgm:spPr/>
      <dgm:t>
        <a:bodyPr/>
        <a:lstStyle/>
        <a:p>
          <a:endParaRPr lang="zh-TW" altLang="en-US"/>
        </a:p>
      </dgm:t>
    </dgm:pt>
    <dgm:pt modelId="{0E558DCC-01E2-4AAF-8581-971E8E73D984}">
      <dgm:prSet phldrT="[文字]" custT="1"/>
      <dgm:spPr/>
      <dgm:t>
        <a:bodyPr/>
        <a:lstStyle/>
        <a:p>
          <a:r>
            <a:rPr lang="en-US" altLang="zh-TW" sz="4800" dirty="0">
              <a:solidFill>
                <a:srgbClr val="FFFF00"/>
              </a:solidFill>
            </a:rPr>
            <a:t>0+7</a:t>
          </a:r>
          <a:endParaRPr lang="zh-TW" altLang="en-US" sz="4800" dirty="0">
            <a:solidFill>
              <a:srgbClr val="FFFF00"/>
            </a:solidFill>
          </a:endParaRPr>
        </a:p>
      </dgm:t>
    </dgm:pt>
    <dgm:pt modelId="{6C112D59-C78C-4FCE-BD00-97B5157163AD}" type="parTrans" cxnId="{8D7090AE-6864-4848-B971-0A2EFA5F1421}">
      <dgm:prSet/>
      <dgm:spPr/>
      <dgm:t>
        <a:bodyPr/>
        <a:lstStyle/>
        <a:p>
          <a:endParaRPr lang="zh-TW" altLang="en-US"/>
        </a:p>
      </dgm:t>
    </dgm:pt>
    <dgm:pt modelId="{C96C2863-D274-46AD-9C44-0614FE28C064}" type="sibTrans" cxnId="{8D7090AE-6864-4848-B971-0A2EFA5F1421}">
      <dgm:prSet/>
      <dgm:spPr/>
      <dgm:t>
        <a:bodyPr/>
        <a:lstStyle/>
        <a:p>
          <a:endParaRPr lang="zh-TW" altLang="en-US"/>
        </a:p>
      </dgm:t>
    </dgm:pt>
    <dgm:pt modelId="{58A95CFA-89E9-4F01-814B-D0FC33B5D79D}">
      <dgm:prSet phldrT="[文字]"/>
      <dgm:spPr/>
      <dgm:t>
        <a:bodyPr/>
        <a:lstStyle/>
        <a:p>
          <a:r>
            <a:rPr lang="zh-TW" altLang="en-US" sz="3800" dirty="0"/>
            <a:t>應於第</a:t>
          </a:r>
          <a:r>
            <a:rPr lang="en-US" altLang="zh-TW" sz="3800" dirty="0"/>
            <a:t>0.2.4.6</a:t>
          </a:r>
          <a:r>
            <a:rPr lang="zh-TW" altLang="en-US" sz="3800" dirty="0"/>
            <a:t>天</a:t>
          </a:r>
          <a:r>
            <a:rPr lang="zh-TW" altLang="en-US" sz="3800" b="1" dirty="0">
              <a:solidFill>
                <a:srgbClr val="0070C0"/>
              </a:solidFill>
            </a:rPr>
            <a:t>快篩陰</a:t>
          </a:r>
          <a:r>
            <a:rPr lang="zh-TW" altLang="en-US" sz="3800" dirty="0"/>
            <a:t>可到校</a:t>
          </a:r>
        </a:p>
      </dgm:t>
    </dgm:pt>
    <dgm:pt modelId="{3FF8B300-D825-4200-8132-BB2B40440099}" type="parTrans" cxnId="{48A873EC-3891-4CC3-8166-65074C27A422}">
      <dgm:prSet/>
      <dgm:spPr/>
      <dgm:t>
        <a:bodyPr/>
        <a:lstStyle/>
        <a:p>
          <a:endParaRPr lang="zh-TW" altLang="en-US"/>
        </a:p>
      </dgm:t>
    </dgm:pt>
    <dgm:pt modelId="{0D68D631-4134-4552-96E9-CCA886919C0B}" type="sibTrans" cxnId="{48A873EC-3891-4CC3-8166-65074C27A422}">
      <dgm:prSet/>
      <dgm:spPr/>
      <dgm:t>
        <a:bodyPr/>
        <a:lstStyle/>
        <a:p>
          <a:endParaRPr lang="zh-TW" altLang="en-US"/>
        </a:p>
      </dgm:t>
    </dgm:pt>
    <dgm:pt modelId="{3AF7216A-910A-4A1A-BEDD-488F192FF7BE}">
      <dgm:prSet phldrT="[文字]" custT="1"/>
      <dgm:spPr/>
      <dgm:t>
        <a:bodyPr/>
        <a:lstStyle/>
        <a:p>
          <a:r>
            <a:rPr lang="zh-TW" altLang="en-US" sz="6000" dirty="0">
              <a:solidFill>
                <a:srgbClr val="92D05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同班</a:t>
          </a:r>
        </a:p>
      </dgm:t>
    </dgm:pt>
    <dgm:pt modelId="{4C301EA7-7A80-4B2C-8342-92CFDAF0D009}" type="parTrans" cxnId="{0EBBC46F-F360-43C5-8EF8-099F22675954}">
      <dgm:prSet/>
      <dgm:spPr/>
      <dgm:t>
        <a:bodyPr/>
        <a:lstStyle/>
        <a:p>
          <a:endParaRPr lang="zh-TW" altLang="en-US"/>
        </a:p>
      </dgm:t>
    </dgm:pt>
    <dgm:pt modelId="{F189B395-32DB-419F-921B-83BA97E09B1F}" type="sibTrans" cxnId="{0EBBC46F-F360-43C5-8EF8-099F22675954}">
      <dgm:prSet/>
      <dgm:spPr/>
      <dgm:t>
        <a:bodyPr/>
        <a:lstStyle/>
        <a:p>
          <a:endParaRPr lang="zh-TW" altLang="en-US"/>
        </a:p>
      </dgm:t>
    </dgm:pt>
    <dgm:pt modelId="{BEC6D015-1F15-4FB3-AE3F-B915DB070DFB}">
      <dgm:prSet phldrT="[文字]" custT="1"/>
      <dgm:spPr/>
      <dgm:t>
        <a:bodyPr/>
        <a:lstStyle/>
        <a:p>
          <a:r>
            <a:rPr lang="en-US" altLang="zh-TW" sz="4800" dirty="0">
              <a:solidFill>
                <a:srgbClr val="92D050"/>
              </a:solidFill>
            </a:rPr>
            <a:t>0+2</a:t>
          </a:r>
          <a:endParaRPr lang="zh-TW" altLang="en-US" sz="4800" dirty="0">
            <a:solidFill>
              <a:srgbClr val="92D050"/>
            </a:solidFill>
          </a:endParaRPr>
        </a:p>
      </dgm:t>
    </dgm:pt>
    <dgm:pt modelId="{68FD1420-9937-4334-9448-4AAE861011C1}" type="parTrans" cxnId="{1E28142F-13F6-4355-BE27-E4DCC64B3EC8}">
      <dgm:prSet/>
      <dgm:spPr/>
      <dgm:t>
        <a:bodyPr/>
        <a:lstStyle/>
        <a:p>
          <a:endParaRPr lang="zh-TW" altLang="en-US"/>
        </a:p>
      </dgm:t>
    </dgm:pt>
    <dgm:pt modelId="{23DF2601-6143-4264-AF00-B10ACFB5A4F1}" type="sibTrans" cxnId="{1E28142F-13F6-4355-BE27-E4DCC64B3EC8}">
      <dgm:prSet/>
      <dgm:spPr/>
      <dgm:t>
        <a:bodyPr/>
        <a:lstStyle/>
        <a:p>
          <a:endParaRPr lang="zh-TW" altLang="en-US"/>
        </a:p>
      </dgm:t>
    </dgm:pt>
    <dgm:pt modelId="{72BBC6E7-FA45-42CA-AFAF-A49EE2035EB2}">
      <dgm:prSet phldrT="[文字]"/>
      <dgm:spPr/>
      <dgm:t>
        <a:bodyPr/>
        <a:lstStyle/>
        <a:p>
          <a:r>
            <a:rPr lang="zh-TW" altLang="en-US" sz="3800" dirty="0"/>
            <a:t>符合接觸史全班應於第 </a:t>
          </a:r>
          <a:r>
            <a:rPr lang="en-US" altLang="zh-TW" sz="3800" dirty="0"/>
            <a:t>2</a:t>
          </a:r>
          <a:r>
            <a:rPr lang="zh-TW" altLang="en-US" sz="3800" dirty="0"/>
            <a:t>天</a:t>
          </a:r>
          <a:r>
            <a:rPr lang="zh-TW" altLang="en-US" sz="3800" b="1" dirty="0">
              <a:solidFill>
                <a:srgbClr val="0070C0"/>
              </a:solidFill>
            </a:rPr>
            <a:t>快篩陰</a:t>
          </a:r>
          <a:r>
            <a:rPr lang="zh-TW" altLang="en-US" sz="3800" dirty="0"/>
            <a:t>可入校入班</a:t>
          </a:r>
        </a:p>
      </dgm:t>
    </dgm:pt>
    <dgm:pt modelId="{A61B94B0-1D33-4AEA-AE84-DE3E6019BEE3}" type="parTrans" cxnId="{BB28EE3C-6B53-401C-A4AE-AC3A43374DE4}">
      <dgm:prSet/>
      <dgm:spPr/>
      <dgm:t>
        <a:bodyPr/>
        <a:lstStyle/>
        <a:p>
          <a:endParaRPr lang="zh-TW" altLang="en-US"/>
        </a:p>
      </dgm:t>
    </dgm:pt>
    <dgm:pt modelId="{1C829A6C-7CE3-4451-AC68-CFC8701DA4AB}" type="sibTrans" cxnId="{BB28EE3C-6B53-401C-A4AE-AC3A43374DE4}">
      <dgm:prSet/>
      <dgm:spPr/>
      <dgm:t>
        <a:bodyPr/>
        <a:lstStyle/>
        <a:p>
          <a:endParaRPr lang="zh-TW" altLang="en-US"/>
        </a:p>
      </dgm:t>
    </dgm:pt>
    <dgm:pt modelId="{8DAFEF11-8779-45DC-8011-70CD70270120}" type="pres">
      <dgm:prSet presAssocID="{BDE6E91E-E32F-43E4-9DC6-D5C8BA02C3BB}" presName="Name0" presStyleCnt="0">
        <dgm:presLayoutVars>
          <dgm:dir/>
          <dgm:animLvl val="lvl"/>
          <dgm:resizeHandles val="exact"/>
        </dgm:presLayoutVars>
      </dgm:prSet>
      <dgm:spPr/>
    </dgm:pt>
    <dgm:pt modelId="{4A0389CF-48C4-4049-A8BF-0C320A32D2E6}" type="pres">
      <dgm:prSet presAssocID="{5D147738-C338-4392-801B-23E940B0A653}" presName="composite" presStyleCnt="0"/>
      <dgm:spPr/>
    </dgm:pt>
    <dgm:pt modelId="{EED96F67-827E-43F6-A077-F6482EFFF195}" type="pres">
      <dgm:prSet presAssocID="{5D147738-C338-4392-801B-23E940B0A65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15065B3-8E94-4535-807C-C352B83018B3}" type="pres">
      <dgm:prSet presAssocID="{5D147738-C338-4392-801B-23E940B0A653}" presName="desTx" presStyleLbl="alignAccFollowNode1" presStyleIdx="0" presStyleCnt="3">
        <dgm:presLayoutVars>
          <dgm:bulletEnabled val="1"/>
        </dgm:presLayoutVars>
      </dgm:prSet>
      <dgm:spPr/>
    </dgm:pt>
    <dgm:pt modelId="{6BB5F9EC-7402-43E8-AE6D-C8B6A96B1641}" type="pres">
      <dgm:prSet presAssocID="{4EF9F92B-0F7C-4B33-947F-7102FD6A6A40}" presName="space" presStyleCnt="0"/>
      <dgm:spPr/>
    </dgm:pt>
    <dgm:pt modelId="{08DD97D9-53DF-463A-BAAE-E9BE3C4F2EB7}" type="pres">
      <dgm:prSet presAssocID="{7653FE10-88BD-40F7-8182-8998ACDAE6F6}" presName="composite" presStyleCnt="0"/>
      <dgm:spPr/>
    </dgm:pt>
    <dgm:pt modelId="{C041D26E-B9F6-4003-A55D-1BCFF893803B}" type="pres">
      <dgm:prSet presAssocID="{7653FE10-88BD-40F7-8182-8998ACDAE6F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255EE60-A740-4E85-AE19-659B71E4E26A}" type="pres">
      <dgm:prSet presAssocID="{7653FE10-88BD-40F7-8182-8998ACDAE6F6}" presName="desTx" presStyleLbl="alignAccFollowNode1" presStyleIdx="1" presStyleCnt="3">
        <dgm:presLayoutVars>
          <dgm:bulletEnabled val="1"/>
        </dgm:presLayoutVars>
      </dgm:prSet>
      <dgm:spPr/>
    </dgm:pt>
    <dgm:pt modelId="{6204542C-7D96-441D-96AD-AF5FE609F512}" type="pres">
      <dgm:prSet presAssocID="{A081313D-DAD6-4080-AE68-4FB8A5F8C95A}" presName="space" presStyleCnt="0"/>
      <dgm:spPr/>
    </dgm:pt>
    <dgm:pt modelId="{9AFA02A0-F2E4-46DF-BD72-E72000452B51}" type="pres">
      <dgm:prSet presAssocID="{3AF7216A-910A-4A1A-BEDD-488F192FF7BE}" presName="composite" presStyleCnt="0"/>
      <dgm:spPr/>
    </dgm:pt>
    <dgm:pt modelId="{3CC05185-D919-497F-895A-B13C75826213}" type="pres">
      <dgm:prSet presAssocID="{3AF7216A-910A-4A1A-BEDD-488F192FF7B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4DF978B-B942-485D-980A-31DF88DD04AD}" type="pres">
      <dgm:prSet presAssocID="{3AF7216A-910A-4A1A-BEDD-488F192FF7B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863411E-7468-4047-80A6-71CF588104FD}" type="presOf" srcId="{BDE6E91E-E32F-43E4-9DC6-D5C8BA02C3BB}" destId="{8DAFEF11-8779-45DC-8011-70CD70270120}" srcOrd="0" destOrd="0" presId="urn:microsoft.com/office/officeart/2005/8/layout/hList1"/>
    <dgm:cxn modelId="{49233726-5E31-4D4F-90B8-721BA62CAF58}" srcId="{BDE6E91E-E32F-43E4-9DC6-D5C8BA02C3BB}" destId="{5D147738-C338-4392-801B-23E940B0A653}" srcOrd="0" destOrd="0" parTransId="{AC84F8E7-66DA-4EA1-B5D8-533713714DCD}" sibTransId="{4EF9F92B-0F7C-4B33-947F-7102FD6A6A40}"/>
    <dgm:cxn modelId="{1E28142F-13F6-4355-BE27-E4DCC64B3EC8}" srcId="{3AF7216A-910A-4A1A-BEDD-488F192FF7BE}" destId="{BEC6D015-1F15-4FB3-AE3F-B915DB070DFB}" srcOrd="0" destOrd="0" parTransId="{68FD1420-9937-4334-9448-4AAE861011C1}" sibTransId="{23DF2601-6143-4264-AF00-B10ACFB5A4F1}"/>
    <dgm:cxn modelId="{BB28EE3C-6B53-401C-A4AE-AC3A43374DE4}" srcId="{3AF7216A-910A-4A1A-BEDD-488F192FF7BE}" destId="{72BBC6E7-FA45-42CA-AFAF-A49EE2035EB2}" srcOrd="1" destOrd="0" parTransId="{A61B94B0-1D33-4AEA-AE84-DE3E6019BEE3}" sibTransId="{1C829A6C-7CE3-4451-AC68-CFC8701DA4AB}"/>
    <dgm:cxn modelId="{EFF3C33E-B417-4EC9-A4E8-FF0AB93B7751}" type="presOf" srcId="{39F6BAC9-98CE-4A7D-AC9C-C7F66C5987D8}" destId="{E15065B3-8E94-4535-807C-C352B83018B3}" srcOrd="0" destOrd="0" presId="urn:microsoft.com/office/officeart/2005/8/layout/hList1"/>
    <dgm:cxn modelId="{47031261-FA3C-4686-9A53-CF19D0BC55E1}" type="presOf" srcId="{5D147738-C338-4392-801B-23E940B0A653}" destId="{EED96F67-827E-43F6-A077-F6482EFFF195}" srcOrd="0" destOrd="0" presId="urn:microsoft.com/office/officeart/2005/8/layout/hList1"/>
    <dgm:cxn modelId="{2D75D765-96F3-4A0C-AD1A-023371B6F989}" type="presOf" srcId="{6CFA0DBB-C839-45B1-BCAF-152A2B6DD40A}" destId="{E15065B3-8E94-4535-807C-C352B83018B3}" srcOrd="0" destOrd="1" presId="urn:microsoft.com/office/officeart/2005/8/layout/hList1"/>
    <dgm:cxn modelId="{0EBBC46F-F360-43C5-8EF8-099F22675954}" srcId="{BDE6E91E-E32F-43E4-9DC6-D5C8BA02C3BB}" destId="{3AF7216A-910A-4A1A-BEDD-488F192FF7BE}" srcOrd="2" destOrd="0" parTransId="{4C301EA7-7A80-4B2C-8342-92CFDAF0D009}" sibTransId="{F189B395-32DB-419F-921B-83BA97E09B1F}"/>
    <dgm:cxn modelId="{7E478057-64BD-428A-9B01-81598C13E78A}" srcId="{BDE6E91E-E32F-43E4-9DC6-D5C8BA02C3BB}" destId="{7653FE10-88BD-40F7-8182-8998ACDAE6F6}" srcOrd="1" destOrd="0" parTransId="{455BAC48-2DE1-4A93-9DFC-8AD70168D7DE}" sibTransId="{A081313D-DAD6-4080-AE68-4FB8A5F8C95A}"/>
    <dgm:cxn modelId="{02CCA257-46BC-4132-B46D-61891EC80D62}" srcId="{5D147738-C338-4392-801B-23E940B0A653}" destId="{39F6BAC9-98CE-4A7D-AC9C-C7F66C5987D8}" srcOrd="0" destOrd="0" parTransId="{366B27C3-1B27-41C6-ACB9-44E2BA28DCFB}" sibTransId="{30BEF909-89D2-4402-BEDC-C4210B9F4DC7}"/>
    <dgm:cxn modelId="{C10A6A98-38C8-494B-B488-001ADE67B3DE}" type="presOf" srcId="{72BBC6E7-FA45-42CA-AFAF-A49EE2035EB2}" destId="{94DF978B-B942-485D-980A-31DF88DD04AD}" srcOrd="0" destOrd="1" presId="urn:microsoft.com/office/officeart/2005/8/layout/hList1"/>
    <dgm:cxn modelId="{EA6681A5-FF42-4A11-800C-CB5ECF789B6F}" type="presOf" srcId="{7653FE10-88BD-40F7-8182-8998ACDAE6F6}" destId="{C041D26E-B9F6-4003-A55D-1BCFF893803B}" srcOrd="0" destOrd="0" presId="urn:microsoft.com/office/officeart/2005/8/layout/hList1"/>
    <dgm:cxn modelId="{8D7090AE-6864-4848-B971-0A2EFA5F1421}" srcId="{7653FE10-88BD-40F7-8182-8998ACDAE6F6}" destId="{0E558DCC-01E2-4AAF-8581-971E8E73D984}" srcOrd="0" destOrd="0" parTransId="{6C112D59-C78C-4FCE-BD00-97B5157163AD}" sibTransId="{C96C2863-D274-46AD-9C44-0614FE28C064}"/>
    <dgm:cxn modelId="{045EDABB-1CCF-4029-A384-44431C34AD8B}" srcId="{5D147738-C338-4392-801B-23E940B0A653}" destId="{6CFA0DBB-C839-45B1-BCAF-152A2B6DD40A}" srcOrd="1" destOrd="0" parTransId="{47724543-366A-415E-9781-E61B508AE82D}" sibTransId="{F53D6A3C-BA16-4EA8-A9E5-C9B87166D396}"/>
    <dgm:cxn modelId="{E0AE14D0-0CC8-4E37-AA89-CB2C78707BE1}" type="presOf" srcId="{0E558DCC-01E2-4AAF-8581-971E8E73D984}" destId="{2255EE60-A740-4E85-AE19-659B71E4E26A}" srcOrd="0" destOrd="0" presId="urn:microsoft.com/office/officeart/2005/8/layout/hList1"/>
    <dgm:cxn modelId="{FD7AAED2-4889-4CA7-AD14-DC8BC00F729E}" type="presOf" srcId="{BEC6D015-1F15-4FB3-AE3F-B915DB070DFB}" destId="{94DF978B-B942-485D-980A-31DF88DD04AD}" srcOrd="0" destOrd="0" presId="urn:microsoft.com/office/officeart/2005/8/layout/hList1"/>
    <dgm:cxn modelId="{D12FB6E9-C02D-4F93-A49F-AF2156D93E09}" type="presOf" srcId="{58A95CFA-89E9-4F01-814B-D0FC33B5D79D}" destId="{2255EE60-A740-4E85-AE19-659B71E4E26A}" srcOrd="0" destOrd="1" presId="urn:microsoft.com/office/officeart/2005/8/layout/hList1"/>
    <dgm:cxn modelId="{48A873EC-3891-4CC3-8166-65074C27A422}" srcId="{7653FE10-88BD-40F7-8182-8998ACDAE6F6}" destId="{58A95CFA-89E9-4F01-814B-D0FC33B5D79D}" srcOrd="1" destOrd="0" parTransId="{3FF8B300-D825-4200-8132-BB2B40440099}" sibTransId="{0D68D631-4134-4552-96E9-CCA886919C0B}"/>
    <dgm:cxn modelId="{308717F3-B2AA-4F9B-9346-67581249FC0B}" type="presOf" srcId="{3AF7216A-910A-4A1A-BEDD-488F192FF7BE}" destId="{3CC05185-D919-497F-895A-B13C75826213}" srcOrd="0" destOrd="0" presId="urn:microsoft.com/office/officeart/2005/8/layout/hList1"/>
    <dgm:cxn modelId="{535A514D-2891-4615-A751-8B298C855C3D}" type="presParOf" srcId="{8DAFEF11-8779-45DC-8011-70CD70270120}" destId="{4A0389CF-48C4-4049-A8BF-0C320A32D2E6}" srcOrd="0" destOrd="0" presId="urn:microsoft.com/office/officeart/2005/8/layout/hList1"/>
    <dgm:cxn modelId="{3809E0DB-8D73-46DB-9DA0-A5ABE63D240A}" type="presParOf" srcId="{4A0389CF-48C4-4049-A8BF-0C320A32D2E6}" destId="{EED96F67-827E-43F6-A077-F6482EFFF195}" srcOrd="0" destOrd="0" presId="urn:microsoft.com/office/officeart/2005/8/layout/hList1"/>
    <dgm:cxn modelId="{2435BCD8-E60C-435C-833B-8466C3CE9513}" type="presParOf" srcId="{4A0389CF-48C4-4049-A8BF-0C320A32D2E6}" destId="{E15065B3-8E94-4535-807C-C352B83018B3}" srcOrd="1" destOrd="0" presId="urn:microsoft.com/office/officeart/2005/8/layout/hList1"/>
    <dgm:cxn modelId="{5A4C5954-748D-4947-8DBA-7BB60A44FE7A}" type="presParOf" srcId="{8DAFEF11-8779-45DC-8011-70CD70270120}" destId="{6BB5F9EC-7402-43E8-AE6D-C8B6A96B1641}" srcOrd="1" destOrd="0" presId="urn:microsoft.com/office/officeart/2005/8/layout/hList1"/>
    <dgm:cxn modelId="{D79A0FF0-1C73-497A-A984-A59BDF6E97F0}" type="presParOf" srcId="{8DAFEF11-8779-45DC-8011-70CD70270120}" destId="{08DD97D9-53DF-463A-BAAE-E9BE3C4F2EB7}" srcOrd="2" destOrd="0" presId="urn:microsoft.com/office/officeart/2005/8/layout/hList1"/>
    <dgm:cxn modelId="{4988BC09-ABFD-41BD-825B-ABC7D052A624}" type="presParOf" srcId="{08DD97D9-53DF-463A-BAAE-E9BE3C4F2EB7}" destId="{C041D26E-B9F6-4003-A55D-1BCFF893803B}" srcOrd="0" destOrd="0" presId="urn:microsoft.com/office/officeart/2005/8/layout/hList1"/>
    <dgm:cxn modelId="{46280706-90D2-4613-940F-095E975D666A}" type="presParOf" srcId="{08DD97D9-53DF-463A-BAAE-E9BE3C4F2EB7}" destId="{2255EE60-A740-4E85-AE19-659B71E4E26A}" srcOrd="1" destOrd="0" presId="urn:microsoft.com/office/officeart/2005/8/layout/hList1"/>
    <dgm:cxn modelId="{DF2E8506-B47A-4FD6-9F55-2492FF84C3E3}" type="presParOf" srcId="{8DAFEF11-8779-45DC-8011-70CD70270120}" destId="{6204542C-7D96-441D-96AD-AF5FE609F512}" srcOrd="3" destOrd="0" presId="urn:microsoft.com/office/officeart/2005/8/layout/hList1"/>
    <dgm:cxn modelId="{E6A8D286-5891-48EF-8976-4B029AAAC38A}" type="presParOf" srcId="{8DAFEF11-8779-45DC-8011-70CD70270120}" destId="{9AFA02A0-F2E4-46DF-BD72-E72000452B51}" srcOrd="4" destOrd="0" presId="urn:microsoft.com/office/officeart/2005/8/layout/hList1"/>
    <dgm:cxn modelId="{C7E475B8-E24B-4DDB-8229-A893F393C932}" type="presParOf" srcId="{9AFA02A0-F2E4-46DF-BD72-E72000452B51}" destId="{3CC05185-D919-497F-895A-B13C75826213}" srcOrd="0" destOrd="0" presId="urn:microsoft.com/office/officeart/2005/8/layout/hList1"/>
    <dgm:cxn modelId="{211A4F58-D8BC-456D-9020-8F665343083F}" type="presParOf" srcId="{9AFA02A0-F2E4-46DF-BD72-E72000452B51}" destId="{94DF978B-B942-485D-980A-31DF88DD04A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C6D4A-BAF1-43C1-AD20-0B99DB23B283}">
      <dsp:nvSpPr>
        <dsp:cNvPr id="0" name=""/>
        <dsp:cNvSpPr/>
      </dsp:nvSpPr>
      <dsp:spPr>
        <a:xfrm>
          <a:off x="3609318" y="3752613"/>
          <a:ext cx="3662273" cy="30441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400" b="1" kern="1200" dirty="0">
              <a:solidFill>
                <a:srgbClr val="FFFF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請通報</a:t>
          </a:r>
        </a:p>
      </dsp:txBody>
      <dsp:txXfrm>
        <a:off x="4145645" y="4198412"/>
        <a:ext cx="2589619" cy="2152508"/>
      </dsp:txXfrm>
    </dsp:sp>
    <dsp:sp modelId="{621453F9-7E02-4F90-95D4-C3E27AD86615}">
      <dsp:nvSpPr>
        <dsp:cNvPr id="0" name=""/>
        <dsp:cNvSpPr/>
      </dsp:nvSpPr>
      <dsp:spPr>
        <a:xfrm rot="13131624">
          <a:off x="1319021" y="2729796"/>
          <a:ext cx="3002865" cy="86757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1ABAC-91A2-40CF-8F45-55D86E69A3D8}">
      <dsp:nvSpPr>
        <dsp:cNvPr id="0" name=""/>
        <dsp:cNvSpPr/>
      </dsp:nvSpPr>
      <dsp:spPr>
        <a:xfrm>
          <a:off x="445154" y="1064784"/>
          <a:ext cx="2412337" cy="2313520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b="1" kern="1200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發燒</a:t>
          </a:r>
        </a:p>
      </dsp:txBody>
      <dsp:txXfrm>
        <a:off x="512915" y="1132545"/>
        <a:ext cx="2276815" cy="2177998"/>
      </dsp:txXfrm>
    </dsp:sp>
    <dsp:sp modelId="{42DF8E14-385C-4195-BA86-E2AFEE6A9B2D}">
      <dsp:nvSpPr>
        <dsp:cNvPr id="0" name=""/>
        <dsp:cNvSpPr/>
      </dsp:nvSpPr>
      <dsp:spPr>
        <a:xfrm rot="16186716">
          <a:off x="4157129" y="1898832"/>
          <a:ext cx="2543913" cy="86757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9A65A3-90A5-4F89-835F-533DC492BBF2}">
      <dsp:nvSpPr>
        <dsp:cNvPr id="0" name=""/>
        <dsp:cNvSpPr/>
      </dsp:nvSpPr>
      <dsp:spPr>
        <a:xfrm>
          <a:off x="3715390" y="26248"/>
          <a:ext cx="3417561" cy="2068842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000" b="1" kern="1200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本人        快篩陽</a:t>
          </a:r>
        </a:p>
      </dsp:txBody>
      <dsp:txXfrm>
        <a:off x="3775984" y="86842"/>
        <a:ext cx="3296373" cy="1947654"/>
      </dsp:txXfrm>
    </dsp:sp>
    <dsp:sp modelId="{AD4C2193-0B9E-4150-A081-2689FDA0BC5A}">
      <dsp:nvSpPr>
        <dsp:cNvPr id="0" name=""/>
        <dsp:cNvSpPr/>
      </dsp:nvSpPr>
      <dsp:spPr>
        <a:xfrm rot="19410576">
          <a:off x="6650407" y="2805513"/>
          <a:ext cx="3083308" cy="86757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EDFF63-016F-4F22-90EA-CB85A6051451}">
      <dsp:nvSpPr>
        <dsp:cNvPr id="0" name=""/>
        <dsp:cNvSpPr/>
      </dsp:nvSpPr>
      <dsp:spPr>
        <a:xfrm>
          <a:off x="7831757" y="1165734"/>
          <a:ext cx="3199454" cy="2313520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000" b="1" kern="1200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同住家人        快篩陽</a:t>
          </a:r>
        </a:p>
      </dsp:txBody>
      <dsp:txXfrm>
        <a:off x="7899518" y="1233495"/>
        <a:ext cx="3063932" cy="21779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96F67-827E-43F6-A077-F6482EFFF195}">
      <dsp:nvSpPr>
        <dsp:cNvPr id="0" name=""/>
        <dsp:cNvSpPr/>
      </dsp:nvSpPr>
      <dsp:spPr>
        <a:xfrm>
          <a:off x="3286" y="153650"/>
          <a:ext cx="3203971" cy="1281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0" tIns="243840" rIns="426720" bIns="24384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b="1" kern="1200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確診</a:t>
          </a:r>
        </a:p>
      </dsp:txBody>
      <dsp:txXfrm>
        <a:off x="3286" y="153650"/>
        <a:ext cx="3203971" cy="1281588"/>
      </dsp:txXfrm>
    </dsp:sp>
    <dsp:sp modelId="{E15065B3-8E94-4535-807C-C352B83018B3}">
      <dsp:nvSpPr>
        <dsp:cNvPr id="0" name=""/>
        <dsp:cNvSpPr/>
      </dsp:nvSpPr>
      <dsp:spPr>
        <a:xfrm>
          <a:off x="3286" y="1435238"/>
          <a:ext cx="3203971" cy="43672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341376" bIns="384048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4800" kern="1200" dirty="0">
              <a:solidFill>
                <a:srgbClr val="FF0000"/>
              </a:solidFill>
            </a:rPr>
            <a:t>5+n</a:t>
          </a:r>
          <a:endParaRPr lang="zh-TW" altLang="en-US" sz="4800" kern="1200" dirty="0">
            <a:solidFill>
              <a:srgbClr val="FF0000"/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600" kern="1200" dirty="0"/>
            <a:t>第</a:t>
          </a:r>
          <a:r>
            <a:rPr lang="en-US" altLang="zh-TW" sz="3600" kern="1200" dirty="0"/>
            <a:t>6</a:t>
          </a:r>
          <a:r>
            <a:rPr lang="zh-TW" altLang="en-US" sz="3600" kern="1200" dirty="0"/>
            <a:t>天後</a:t>
          </a:r>
          <a:r>
            <a:rPr lang="zh-TW" altLang="en-US" sz="3600" b="1" kern="1200" dirty="0">
              <a:solidFill>
                <a:srgbClr val="0070C0"/>
              </a:solidFill>
            </a:rPr>
            <a:t>快篩陰</a:t>
          </a:r>
          <a:r>
            <a:rPr lang="zh-TW" altLang="en-US" sz="3600" kern="1200" dirty="0"/>
            <a:t>可到校</a:t>
          </a:r>
        </a:p>
      </dsp:txBody>
      <dsp:txXfrm>
        <a:off x="3286" y="1435238"/>
        <a:ext cx="3203971" cy="4367295"/>
      </dsp:txXfrm>
    </dsp:sp>
    <dsp:sp modelId="{C041D26E-B9F6-4003-A55D-1BCFF893803B}">
      <dsp:nvSpPr>
        <dsp:cNvPr id="0" name=""/>
        <dsp:cNvSpPr/>
      </dsp:nvSpPr>
      <dsp:spPr>
        <a:xfrm>
          <a:off x="3655814" y="153650"/>
          <a:ext cx="3203971" cy="1281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0" tIns="243840" rIns="426720" bIns="24384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kern="1200" dirty="0">
              <a:solidFill>
                <a:srgbClr val="FFFF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同住</a:t>
          </a:r>
        </a:p>
      </dsp:txBody>
      <dsp:txXfrm>
        <a:off x="3655814" y="153650"/>
        <a:ext cx="3203971" cy="1281588"/>
      </dsp:txXfrm>
    </dsp:sp>
    <dsp:sp modelId="{2255EE60-A740-4E85-AE19-659B71E4E26A}">
      <dsp:nvSpPr>
        <dsp:cNvPr id="0" name=""/>
        <dsp:cNvSpPr/>
      </dsp:nvSpPr>
      <dsp:spPr>
        <a:xfrm>
          <a:off x="3655814" y="1435238"/>
          <a:ext cx="3203971" cy="43672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341376" bIns="384048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4800" kern="1200" dirty="0">
              <a:solidFill>
                <a:srgbClr val="FFFF00"/>
              </a:solidFill>
            </a:rPr>
            <a:t>0+7</a:t>
          </a:r>
          <a:endParaRPr lang="zh-TW" altLang="en-US" sz="4800" kern="1200" dirty="0">
            <a:solidFill>
              <a:srgbClr val="FFFF00"/>
            </a:solidFill>
          </a:endParaRP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800" kern="1200" dirty="0"/>
            <a:t>應於第</a:t>
          </a:r>
          <a:r>
            <a:rPr lang="en-US" altLang="zh-TW" sz="3800" kern="1200" dirty="0"/>
            <a:t>0.2.4.6</a:t>
          </a:r>
          <a:r>
            <a:rPr lang="zh-TW" altLang="en-US" sz="3800" kern="1200" dirty="0"/>
            <a:t>天</a:t>
          </a:r>
          <a:r>
            <a:rPr lang="zh-TW" altLang="en-US" sz="3800" b="1" kern="1200" dirty="0">
              <a:solidFill>
                <a:srgbClr val="0070C0"/>
              </a:solidFill>
            </a:rPr>
            <a:t>快篩陰</a:t>
          </a:r>
          <a:r>
            <a:rPr lang="zh-TW" altLang="en-US" sz="3800" kern="1200" dirty="0"/>
            <a:t>可到校</a:t>
          </a:r>
        </a:p>
      </dsp:txBody>
      <dsp:txXfrm>
        <a:off x="3655814" y="1435238"/>
        <a:ext cx="3203971" cy="4367295"/>
      </dsp:txXfrm>
    </dsp:sp>
    <dsp:sp modelId="{3CC05185-D919-497F-895A-B13C75826213}">
      <dsp:nvSpPr>
        <dsp:cNvPr id="0" name=""/>
        <dsp:cNvSpPr/>
      </dsp:nvSpPr>
      <dsp:spPr>
        <a:xfrm>
          <a:off x="7308342" y="153650"/>
          <a:ext cx="3203971" cy="1281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0" tIns="243840" rIns="426720" bIns="24384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kern="1200" dirty="0">
              <a:solidFill>
                <a:srgbClr val="92D05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同班</a:t>
          </a:r>
        </a:p>
      </dsp:txBody>
      <dsp:txXfrm>
        <a:off x="7308342" y="153650"/>
        <a:ext cx="3203971" cy="1281588"/>
      </dsp:txXfrm>
    </dsp:sp>
    <dsp:sp modelId="{94DF978B-B942-485D-980A-31DF88DD04AD}">
      <dsp:nvSpPr>
        <dsp:cNvPr id="0" name=""/>
        <dsp:cNvSpPr/>
      </dsp:nvSpPr>
      <dsp:spPr>
        <a:xfrm>
          <a:off x="7308342" y="1435238"/>
          <a:ext cx="3203971" cy="43672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341376" bIns="384048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4800" kern="1200" dirty="0">
              <a:solidFill>
                <a:srgbClr val="92D050"/>
              </a:solidFill>
            </a:rPr>
            <a:t>0+2</a:t>
          </a:r>
          <a:endParaRPr lang="zh-TW" altLang="en-US" sz="4800" kern="1200" dirty="0">
            <a:solidFill>
              <a:srgbClr val="92D050"/>
            </a:solidFill>
          </a:endParaRP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800" kern="1200" dirty="0"/>
            <a:t>符合接觸史全班應於第 </a:t>
          </a:r>
          <a:r>
            <a:rPr lang="en-US" altLang="zh-TW" sz="3800" kern="1200" dirty="0"/>
            <a:t>2</a:t>
          </a:r>
          <a:r>
            <a:rPr lang="zh-TW" altLang="en-US" sz="3800" kern="1200" dirty="0"/>
            <a:t>天</a:t>
          </a:r>
          <a:r>
            <a:rPr lang="zh-TW" altLang="en-US" sz="3800" b="1" kern="1200" dirty="0">
              <a:solidFill>
                <a:srgbClr val="0070C0"/>
              </a:solidFill>
            </a:rPr>
            <a:t>快篩陰</a:t>
          </a:r>
          <a:r>
            <a:rPr lang="zh-TW" altLang="en-US" sz="3800" kern="1200" dirty="0"/>
            <a:t>可入校入班</a:t>
          </a:r>
        </a:p>
      </dsp:txBody>
      <dsp:txXfrm>
        <a:off x="7308342" y="1435238"/>
        <a:ext cx="3203971" cy="4367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F71E1-3B93-4D0F-99DE-8EFB62489DB4}" type="datetimeFigureOut">
              <a:rPr lang="zh-TW" altLang="en-US" smtClean="0"/>
              <a:t>2023/2/14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71882-EDED-4DD6-ADB0-A98B532587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4153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2023/2/14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99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2023/2/14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4546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2023/2/14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066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2023/2/14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1086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2023/2/14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807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2023/2/14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184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2023/2/14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906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2023/2/14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727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2023/2/14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643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2023/2/14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6924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2023/2/14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18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0DE79-34B1-4FD3-A219-76E39A4E103A}" type="datetimeFigureOut">
              <a:rPr lang="zh-TW" altLang="en-US" smtClean="0"/>
              <a:t>2023/2/14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789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zh-TW" sz="50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112.02.13</a:t>
            </a:r>
          </a:p>
          <a:p>
            <a:r>
              <a:rPr lang="zh-TW" altLang="en-US" sz="50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第</a:t>
            </a:r>
            <a:r>
              <a:rPr lang="en-US" altLang="zh-TW" sz="50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</a:t>
            </a:r>
            <a:r>
              <a:rPr lang="zh-TW" altLang="en-US" sz="50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學期始業式</a:t>
            </a:r>
            <a:endParaRPr lang="en-US" altLang="zh-TW" sz="5000" dirty="0">
              <a:solidFill>
                <a:schemeClr val="accent5">
                  <a:lumMod val="75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sz="50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綜合防疫宣導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840" t="27300" r="35321" b="19151"/>
          <a:stretch/>
        </p:blipFill>
        <p:spPr>
          <a:xfrm>
            <a:off x="947428" y="1122363"/>
            <a:ext cx="10297144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45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F73A48-7E2A-4911-BD27-2BA4735D0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0667"/>
            <a:ext cx="10515600" cy="1476462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dirty="0">
                <a:solidFill>
                  <a:srgbClr val="FF3399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遇到快篩陽</a:t>
            </a:r>
          </a:p>
        </p:txBody>
      </p:sp>
      <p:graphicFrame>
        <p:nvGraphicFramePr>
          <p:cNvPr id="6" name="內容版面配置區 5">
            <a:extLst>
              <a:ext uri="{FF2B5EF4-FFF2-40B4-BE49-F238E27FC236}">
                <a16:creationId xmlns:a16="http://schemas.microsoft.com/office/drawing/2014/main" id="{D108E875-BD9B-4EB9-9813-C5FA8FBB49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688274"/>
              </p:ext>
            </p:extLst>
          </p:nvPr>
        </p:nvGraphicFramePr>
        <p:xfrm>
          <a:off x="838200" y="901816"/>
          <a:ext cx="10515600" cy="59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0523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0208" y="0"/>
            <a:ext cx="12091792" cy="1902086"/>
          </a:xfrm>
        </p:spPr>
        <p:txBody>
          <a:bodyPr>
            <a:noAutofit/>
          </a:bodyPr>
          <a:lstStyle/>
          <a:p>
            <a:pPr algn="ctr"/>
            <a:r>
              <a:rPr lang="zh-TW" altLang="en-US" sz="6000" b="1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疫苗</a:t>
            </a:r>
            <a:r>
              <a:rPr lang="en-US" altLang="zh-TW" sz="6000" b="1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zh-TW" altLang="en-US" sz="6000" b="1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補</a:t>
            </a:r>
            <a:r>
              <a:rPr lang="en-US" altLang="zh-TW" sz="6000" b="1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r>
              <a:rPr lang="zh-TW" altLang="en-US" sz="6000" b="1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接種請注意</a:t>
            </a:r>
            <a:br>
              <a:rPr lang="en-US" altLang="zh-TW" sz="6000" b="1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r>
              <a:rPr lang="zh-TW" altLang="en-US" sz="60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確診者建議</a:t>
            </a:r>
            <a:r>
              <a:rPr lang="en-US" altLang="zh-TW" sz="60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+3</a:t>
            </a:r>
            <a:r>
              <a:rPr lang="zh-TW" altLang="en-US" sz="60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個月後再接種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2086"/>
            <a:ext cx="12192000" cy="4955914"/>
          </a:xfrm>
        </p:spPr>
      </p:pic>
    </p:spTree>
    <p:extLst>
      <p:ext uri="{BB962C8B-B14F-4D97-AF65-F5344CB8AC3E}">
        <p14:creationId xmlns:p14="http://schemas.microsoft.com/office/powerpoint/2010/main" val="3600876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CEA482-CD65-43B7-94DB-D4BE439CF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33E172C-C92E-49D1-A7F7-DF8717FEE8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199" y="-502105"/>
            <a:ext cx="13186161" cy="7774576"/>
          </a:xfrm>
        </p:spPr>
      </p:pic>
    </p:spTree>
    <p:extLst>
      <p:ext uri="{BB962C8B-B14F-4D97-AF65-F5344CB8AC3E}">
        <p14:creationId xmlns:p14="http://schemas.microsoft.com/office/powerpoint/2010/main" val="95462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8CC878-496B-4BFF-9451-7B233DE1C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E61B210-039D-49F1-80AC-00BAE2259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23582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B9B0CC-BE9A-4B21-864D-037F42101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7863C6D-6843-44DE-A5D4-295F5FB57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05573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B02EC0-4314-445D-B3C6-50DDFB78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E2E490F-540C-4C62-840B-5ABD46B52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" y="0"/>
            <a:ext cx="12118662" cy="6858000"/>
          </a:xfrm>
        </p:spPr>
      </p:pic>
    </p:spTree>
    <p:extLst>
      <p:ext uri="{BB962C8B-B14F-4D97-AF65-F5344CB8AC3E}">
        <p14:creationId xmlns:p14="http://schemas.microsoft.com/office/powerpoint/2010/main" val="2257068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227676-3E37-4847-B9EC-17ED3F3C1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06B12FE-FD30-413F-BE6D-6D9CDF55B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" t="4463" r="4676" b="15375"/>
          <a:stretch/>
        </p:blipFill>
        <p:spPr>
          <a:xfrm>
            <a:off x="0" y="-350378"/>
            <a:ext cx="11998295" cy="7208377"/>
          </a:xfrm>
        </p:spPr>
      </p:pic>
    </p:spTree>
    <p:extLst>
      <p:ext uri="{BB962C8B-B14F-4D97-AF65-F5344CB8AC3E}">
        <p14:creationId xmlns:p14="http://schemas.microsoft.com/office/powerpoint/2010/main" val="3136110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/>
          </p:nvPr>
        </p:nvGraphicFramePr>
        <p:xfrm>
          <a:off x="700414" y="0"/>
          <a:ext cx="11274468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3546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58975" y="277443"/>
            <a:ext cx="11074052" cy="1325563"/>
          </a:xfrm>
        </p:spPr>
        <p:txBody>
          <a:bodyPr>
            <a:noAutofit/>
          </a:bodyPr>
          <a:lstStyle/>
          <a:p>
            <a:pPr algn="ctr"/>
            <a:r>
              <a:rPr lang="zh-TW" altLang="en-US" sz="6600" b="1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快篩確診  </a:t>
            </a:r>
            <a:r>
              <a:rPr lang="zh-TW" altLang="en-US" sz="66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請回報確診報告</a:t>
            </a: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47" y="1317265"/>
            <a:ext cx="5447978" cy="5540736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342" y="1317265"/>
            <a:ext cx="6271069" cy="554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63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0D874E-A083-4731-8736-7CBC2B14B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198619C-B13A-4751-A128-6C2AE81AE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16" y="0"/>
            <a:ext cx="12210616" cy="6962862"/>
          </a:xfrm>
        </p:spPr>
      </p:pic>
    </p:spTree>
    <p:extLst>
      <p:ext uri="{BB962C8B-B14F-4D97-AF65-F5344CB8AC3E}">
        <p14:creationId xmlns:p14="http://schemas.microsoft.com/office/powerpoint/2010/main" val="3925784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2087</TotalTime>
  <Words>104</Words>
  <Application>Microsoft Office PowerPoint</Application>
  <PresentationFormat>寬螢幕</PresentationFormat>
  <Paragraphs>19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8" baseType="lpstr">
      <vt:lpstr>Adobe 繁黑體 Std B</vt:lpstr>
      <vt:lpstr>Arial Unicode MS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快篩確診  請回報確診報告</vt:lpstr>
      <vt:lpstr>PowerPoint 簡報</vt:lpstr>
      <vt:lpstr>遇到快篩陽</vt:lpstr>
      <vt:lpstr>疫苗(補)接種請注意 確診者建議+3個月後再接種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7+7或3+4  第8天返校前快篩</dc:title>
  <dc:creator>user</dc:creator>
  <cp:lastModifiedBy>USER</cp:lastModifiedBy>
  <cp:revision>17</cp:revision>
  <cp:lastPrinted>2022-05-17T08:36:33Z</cp:lastPrinted>
  <dcterms:created xsi:type="dcterms:W3CDTF">2022-05-17T07:28:13Z</dcterms:created>
  <dcterms:modified xsi:type="dcterms:W3CDTF">2023-02-14T04:17:33Z</dcterms:modified>
</cp:coreProperties>
</file>