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91436" autoAdjust="0"/>
  </p:normalViewPr>
  <p:slideViewPr>
    <p:cSldViewPr>
      <p:cViewPr varScale="1">
        <p:scale>
          <a:sx n="88" d="100"/>
          <a:sy n="88" d="100"/>
        </p:scale>
        <p:origin x="-139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2/8/2017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2017/2/8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27767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2017-02-08T00:04:33Z</dcterms:modified>
</cp:coreProperties>
</file>