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DB1852-FC07-42E3-8993-A4EE66097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953937-75E8-46D1-8767-5A492F1BA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9A73AD-AE88-41A2-9CC7-D50102D6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800C5D-D760-4505-9F50-C1DCBD9E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C9F6F7-E252-48BF-893B-8C5572C1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1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C19361-5913-45A5-894A-F2B40816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0011D2-A51C-41A0-A4C2-BA7AE8F06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923B0F-8C81-4920-98F9-89263A7E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521E77-EC98-480A-84FB-592B8419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F8DD42-4EDE-4E8B-AC84-ECCF2D9B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2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C720A38-DEFB-40EB-9FCC-C27FD42DB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A19627-E778-48AB-8238-D1A7DDDB1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52035B-D276-4DD3-8207-0715BA75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39471B-13DA-44C2-B0B8-650E8C41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F31599-CC01-4C52-AC32-7166282F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53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2B2C2-BDF6-4C43-84FB-1CBE1486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38AE62-A25C-4FC4-B1F9-F19E16A7B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B44940-7FC7-41C9-AFCA-28B9E728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0B783-EF6B-4C8B-9AF1-1A4846A5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D42E4D-2E83-46A3-84C1-C17D2234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17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F33C1-8107-4132-B91B-AFC0B3A9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0EE2B7-135E-4811-B5B2-149126A80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422476-E479-486F-8CCC-596BE5F8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958386-7FEA-40E6-A453-DCE23376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7210FB-C55B-4F49-B8A3-1A74547E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98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BED1F-DDF0-4AE2-866B-5009DF6A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8BD92F-1468-48E0-B988-A045C20AD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06C78E7-48A5-4192-A0D9-59F779730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87FE64-E5B4-46A0-A2D5-F4CFDF9B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59049C-DB56-44A2-80EC-58EB5298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1E528C-DF43-4D27-AFBB-28B63600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29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D7927-54BF-49EA-968E-5078227C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BEEA2B-BFEB-4CFB-9DAA-EA8B6CC9E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AC604D-1307-48C8-9E42-4BC7E8DB3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3ADF4E9-A39F-4215-A067-0C288FB4D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0107788-FBD0-46AA-A73C-5236CDACA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2C5A1B4-8402-433A-9886-FFA1A789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0E6A82-34AF-4410-A409-93D22ABA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0688969-EE94-46A8-9B05-AEAD469E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08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9A005-0C3A-4C88-B21C-09F262C3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1BB96F1-0330-4271-81F0-B64E0AB5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313AF64-207C-449C-BB48-4508A2E2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192DA4-695F-476A-B6CD-267127E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42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66127C3-9928-46A5-9200-86DCFB6D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996852F-521C-4149-BFE4-E74CBBC9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D0CC98-F9CC-49DA-9A30-4611C45F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28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B65392-0A40-4339-94D9-24638890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A7704A-C202-4919-8F40-88247A98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13DC4C7-B5C2-4A88-9B4A-842F5916A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EC73A1-C7AD-40E3-A4A6-112C402D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C8DB6E-1917-49D1-A207-F9221E42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C773FB-DACE-423D-B11F-33AA773F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87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9AE821-EFDE-4C98-A15B-348D46B6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442F82C-50FA-43BD-8F04-E720068B7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99C1F0-3972-4828-B13C-D900A3B20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8E5CC4-5335-498A-B469-64BE12BB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DFE922-9777-4A86-A86B-C5C28ED6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5DCEDA-EB06-481D-9600-1155D765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56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DD61569-DA4D-418B-A71F-76AB1E76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B018F3-A96A-4F03-B184-64B32128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7C1AD6-5C22-4C81-B4CA-A44364C45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01D8-97EF-4980-B9CA-7231FA708831}" type="datetimeFigureOut">
              <a:rPr lang="zh-TW" altLang="en-US" smtClean="0"/>
              <a:t>2024/4/14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C8D286-3044-48A7-9BF1-2573863C2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37AC69-7332-4052-978A-8B4347953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2428-7EAA-4BCD-BA10-F98C9BF4F6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1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63E6941-4BD4-47A3-99DD-A1144DF8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9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FDF3678-4B15-436A-B952-F024EF90C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5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45BE1E-F797-40AA-A126-A51218CB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43D6DDB-2492-4A53-8EC8-07EABF23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0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2FE073C-3196-4FA4-A18D-B73D0A2A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955A70B-902E-49AC-9B79-B239D764F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603A18-EED0-494B-AB54-7884B689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2024-04-14T12:34:59Z</dcterms:created>
  <dcterms:modified xsi:type="dcterms:W3CDTF">2024-04-14T12:48:18Z</dcterms:modified>
</cp:coreProperties>
</file>